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vgen\OneDrive\&#1056;&#1072;&#1073;&#1086;&#1095;&#1080;&#1081;%20&#1089;&#1090;&#1086;&#1083;\FABlab\Project%204\Files\&#1051;&#1080;&#1089;&#1090;%20Microsoft%20Exc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roni\OneDrive\Desktop\&#1091;&#1095;&#1077;&#1073;&#1072;\&#1088;&#1072;&#1073;&#1086;&#1090;&#1099;%20&#1084;&#1072;&#1075;&#1072;\1%20&#1089;&#1077;&#1084;&#1077;&#1089;&#1090;&#1088;\&#1087;&#1088;&#1072;&#1082;&#1090;&#1080;&#1082;&#1072;\&#1082;&#1086;&#1084;&#1087;&#1086;&#1079;&#1080;&#1090;\&#1090;&#1077;&#1089;&#1090;%20&#1085;&#1072;%20&#1080;&#1079;&#1075;&#1080;&#1073;\2%20&#1079;&#1072;&#1075;&#1086;&#1090;&#1086;&#1074;&#1082;&#1072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roni\OneDrive\Desktop\&#1091;&#1095;&#1077;&#1073;&#1072;\&#1088;&#1072;&#1073;&#1086;&#1090;&#1099;%20&#1084;&#1072;&#1075;&#1072;\1%20&#1089;&#1077;&#1084;&#1077;&#1089;&#1090;&#1088;\&#1087;&#1088;&#1072;&#1082;&#1090;&#1080;&#1082;&#1072;\&#1082;&#1086;&#1084;&#1087;&#1086;&#1079;&#1080;&#1090;\&#1090;&#1077;&#1089;&#1090;%20&#1085;&#1072;%20&#1080;&#1079;&#1075;&#1080;&#1073;\1%20&#1079;&#1072;&#1075;&#1086;&#1090;&#1086;&#1074;&#1082;&#1072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График</a:t>
            </a:r>
            <a:r>
              <a:rPr lang="ru-RU" baseline="0"/>
              <a:t> подения массы образцов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7.9247594050743664E-2"/>
          <c:y val="0.23839129483814522"/>
          <c:w val="0.89019685039370078"/>
          <c:h val="0.64276210265383493"/>
        </c:manualLayout>
      </c:layout>
      <c:lineChart>
        <c:grouping val="standard"/>
        <c:varyColors val="0"/>
        <c:ser>
          <c:idx val="0"/>
          <c:order val="0"/>
          <c:tx>
            <c:strRef>
              <c:f>Лист1!$A$1</c:f>
              <c:strCache>
                <c:ptCount val="1"/>
                <c:pt idx="0">
                  <c:v>с марлей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Лист1!$A$2:$A$7</c:f>
              <c:numCache>
                <c:formatCode>General</c:formatCode>
                <c:ptCount val="6"/>
                <c:pt idx="0">
                  <c:v>274</c:v>
                </c:pt>
                <c:pt idx="1">
                  <c:v>267</c:v>
                </c:pt>
                <c:pt idx="2">
                  <c:v>250</c:v>
                </c:pt>
                <c:pt idx="3">
                  <c:v>246</c:v>
                </c:pt>
                <c:pt idx="4">
                  <c:v>219</c:v>
                </c:pt>
                <c:pt idx="5">
                  <c:v>213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570-453A-8EDF-96468AB00568}"/>
            </c:ext>
          </c:extLst>
        </c:ser>
        <c:ser>
          <c:idx val="1"/>
          <c:order val="1"/>
          <c:tx>
            <c:strRef>
              <c:f>Лист1!$B$1</c:f>
              <c:strCache>
                <c:ptCount val="1"/>
                <c:pt idx="0">
                  <c:v>с марлей 2 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Лист1!$B$2:$B$7</c:f>
              <c:numCache>
                <c:formatCode>General</c:formatCode>
                <c:ptCount val="6"/>
                <c:pt idx="0">
                  <c:v>275</c:v>
                </c:pt>
                <c:pt idx="1">
                  <c:v>259</c:v>
                </c:pt>
                <c:pt idx="2">
                  <c:v>251</c:v>
                </c:pt>
                <c:pt idx="3">
                  <c:v>243</c:v>
                </c:pt>
                <c:pt idx="4">
                  <c:v>224</c:v>
                </c:pt>
                <c:pt idx="5">
                  <c:v>217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570-453A-8EDF-96468AB00568}"/>
            </c:ext>
          </c:extLst>
        </c:ser>
        <c:ser>
          <c:idx val="2"/>
          <c:order val="2"/>
          <c:tx>
            <c:strRef>
              <c:f>Лист1!$C$1</c:f>
              <c:strCache>
                <c:ptCount val="1"/>
                <c:pt idx="0">
                  <c:v>без марли 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Лист1!$C$2:$C$7</c:f>
              <c:numCache>
                <c:formatCode>General</c:formatCode>
                <c:ptCount val="6"/>
                <c:pt idx="0">
                  <c:v>275</c:v>
                </c:pt>
                <c:pt idx="1">
                  <c:v>264</c:v>
                </c:pt>
                <c:pt idx="2">
                  <c:v>243</c:v>
                </c:pt>
                <c:pt idx="3">
                  <c:v>234</c:v>
                </c:pt>
                <c:pt idx="4">
                  <c:v>220</c:v>
                </c:pt>
                <c:pt idx="5">
                  <c:v>215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570-453A-8EDF-96468AB00568}"/>
            </c:ext>
          </c:extLst>
        </c:ser>
        <c:ser>
          <c:idx val="3"/>
          <c:order val="3"/>
          <c:tx>
            <c:strRef>
              <c:f>Лист1!$D$1</c:f>
              <c:strCache>
                <c:ptCount val="1"/>
                <c:pt idx="0">
                  <c:v>без марли 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Лист1!$D$2:$D$7</c:f>
              <c:numCache>
                <c:formatCode>General</c:formatCode>
                <c:ptCount val="6"/>
                <c:pt idx="0">
                  <c:v>272</c:v>
                </c:pt>
                <c:pt idx="1">
                  <c:v>261</c:v>
                </c:pt>
                <c:pt idx="2">
                  <c:v>254</c:v>
                </c:pt>
                <c:pt idx="3">
                  <c:v>238</c:v>
                </c:pt>
                <c:pt idx="4">
                  <c:v>229</c:v>
                </c:pt>
                <c:pt idx="5">
                  <c:v>221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570-453A-8EDF-96468AB005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04411679"/>
        <c:axId val="904409599"/>
      </c:lineChart>
      <c:catAx>
        <c:axId val="90441167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04409599"/>
        <c:crosses val="autoZero"/>
        <c:auto val="1"/>
        <c:lblAlgn val="ctr"/>
        <c:lblOffset val="100"/>
        <c:noMultiLvlLbl val="0"/>
      </c:catAx>
      <c:valAx>
        <c:axId val="904409599"/>
        <c:scaling>
          <c:orientation val="minMax"/>
          <c:min val="2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044116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График 1 - Образце 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Лист1!$C$1</c:f>
              <c:strCache>
                <c:ptCount val="1"/>
                <c:pt idx="0">
                  <c:v>Усилие [Н]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Лист1!$B$2:$B$1461</c:f>
              <c:numCache>
                <c:formatCode>General</c:formatCode>
                <c:ptCount val="1460"/>
                <c:pt idx="0">
                  <c:v>0</c:v>
                </c:pt>
                <c:pt idx="1">
                  <c:v>1E-3</c:v>
                </c:pt>
                <c:pt idx="2">
                  <c:v>2E-3</c:v>
                </c:pt>
                <c:pt idx="3">
                  <c:v>4.0000000000000001E-3</c:v>
                </c:pt>
                <c:pt idx="4">
                  <c:v>5.0000000000000001E-3</c:v>
                </c:pt>
                <c:pt idx="5">
                  <c:v>8.0000000000000002E-3</c:v>
                </c:pt>
                <c:pt idx="6">
                  <c:v>1.0999999999999999E-2</c:v>
                </c:pt>
                <c:pt idx="7">
                  <c:v>1.4E-2</c:v>
                </c:pt>
                <c:pt idx="8">
                  <c:v>1.7000000000000001E-2</c:v>
                </c:pt>
                <c:pt idx="9">
                  <c:v>0.02</c:v>
                </c:pt>
                <c:pt idx="10">
                  <c:v>2.3E-2</c:v>
                </c:pt>
                <c:pt idx="11">
                  <c:v>2.5999999999999999E-2</c:v>
                </c:pt>
                <c:pt idx="12">
                  <c:v>2.9000000000000001E-2</c:v>
                </c:pt>
                <c:pt idx="13">
                  <c:v>3.3000000000000002E-2</c:v>
                </c:pt>
                <c:pt idx="14">
                  <c:v>3.5999999999999997E-2</c:v>
                </c:pt>
                <c:pt idx="15">
                  <c:v>3.9E-2</c:v>
                </c:pt>
                <c:pt idx="16">
                  <c:v>4.2000000000000003E-2</c:v>
                </c:pt>
                <c:pt idx="17">
                  <c:v>4.4999999999999998E-2</c:v>
                </c:pt>
                <c:pt idx="18">
                  <c:v>4.9000000000000002E-2</c:v>
                </c:pt>
                <c:pt idx="19">
                  <c:v>5.1999999999999998E-2</c:v>
                </c:pt>
                <c:pt idx="20">
                  <c:v>5.5E-2</c:v>
                </c:pt>
                <c:pt idx="21">
                  <c:v>5.8000000000000003E-2</c:v>
                </c:pt>
                <c:pt idx="22">
                  <c:v>6.0999999999999999E-2</c:v>
                </c:pt>
                <c:pt idx="23">
                  <c:v>6.4000000000000001E-2</c:v>
                </c:pt>
                <c:pt idx="24">
                  <c:v>6.8000000000000005E-2</c:v>
                </c:pt>
                <c:pt idx="25">
                  <c:v>7.0999999999999994E-2</c:v>
                </c:pt>
                <c:pt idx="26">
                  <c:v>7.3999999999999996E-2</c:v>
                </c:pt>
                <c:pt idx="27">
                  <c:v>7.6999999999999999E-2</c:v>
                </c:pt>
                <c:pt idx="28">
                  <c:v>0.08</c:v>
                </c:pt>
                <c:pt idx="29">
                  <c:v>8.4000000000000005E-2</c:v>
                </c:pt>
                <c:pt idx="30">
                  <c:v>8.6999999999999994E-2</c:v>
                </c:pt>
                <c:pt idx="31">
                  <c:v>0.09</c:v>
                </c:pt>
                <c:pt idx="32">
                  <c:v>9.2999999999999999E-2</c:v>
                </c:pt>
                <c:pt idx="33">
                  <c:v>9.7000000000000003E-2</c:v>
                </c:pt>
                <c:pt idx="34">
                  <c:v>0.1</c:v>
                </c:pt>
                <c:pt idx="35">
                  <c:v>0.10299999999999999</c:v>
                </c:pt>
                <c:pt idx="36">
                  <c:v>0.106</c:v>
                </c:pt>
                <c:pt idx="37">
                  <c:v>0.109</c:v>
                </c:pt>
                <c:pt idx="38">
                  <c:v>0.113</c:v>
                </c:pt>
                <c:pt idx="39">
                  <c:v>0.11600000000000001</c:v>
                </c:pt>
                <c:pt idx="40">
                  <c:v>0.11899999999999999</c:v>
                </c:pt>
                <c:pt idx="41">
                  <c:v>0.122</c:v>
                </c:pt>
                <c:pt idx="42">
                  <c:v>0.125</c:v>
                </c:pt>
                <c:pt idx="43">
                  <c:v>0.128</c:v>
                </c:pt>
                <c:pt idx="44">
                  <c:v>0.13200000000000001</c:v>
                </c:pt>
                <c:pt idx="45">
                  <c:v>0.13500000000000001</c:v>
                </c:pt>
                <c:pt idx="46">
                  <c:v>0.13800000000000001</c:v>
                </c:pt>
                <c:pt idx="47">
                  <c:v>0.14099999999999999</c:v>
                </c:pt>
                <c:pt idx="48">
                  <c:v>0.14399999999999999</c:v>
                </c:pt>
                <c:pt idx="49">
                  <c:v>0.14799999999999999</c:v>
                </c:pt>
                <c:pt idx="50">
                  <c:v>0.151</c:v>
                </c:pt>
                <c:pt idx="51">
                  <c:v>0.154</c:v>
                </c:pt>
                <c:pt idx="52">
                  <c:v>0.157</c:v>
                </c:pt>
                <c:pt idx="53">
                  <c:v>0.16</c:v>
                </c:pt>
                <c:pt idx="54">
                  <c:v>0.16300000000000001</c:v>
                </c:pt>
                <c:pt idx="55">
                  <c:v>0.16700000000000001</c:v>
                </c:pt>
                <c:pt idx="56">
                  <c:v>0.16900000000000001</c:v>
                </c:pt>
                <c:pt idx="57">
                  <c:v>0.17299999999999999</c:v>
                </c:pt>
                <c:pt idx="58">
                  <c:v>0.17599999999999999</c:v>
                </c:pt>
                <c:pt idx="59">
                  <c:v>0.17899999999999999</c:v>
                </c:pt>
                <c:pt idx="60">
                  <c:v>0.183</c:v>
                </c:pt>
                <c:pt idx="61">
                  <c:v>0.185</c:v>
                </c:pt>
                <c:pt idx="62">
                  <c:v>0.189</c:v>
                </c:pt>
                <c:pt idx="63">
                  <c:v>0.192</c:v>
                </c:pt>
                <c:pt idx="64">
                  <c:v>0.19500000000000001</c:v>
                </c:pt>
                <c:pt idx="65">
                  <c:v>0.19900000000000001</c:v>
                </c:pt>
                <c:pt idx="66">
                  <c:v>0.20200000000000001</c:v>
                </c:pt>
                <c:pt idx="67">
                  <c:v>0.20499999999999999</c:v>
                </c:pt>
                <c:pt idx="68">
                  <c:v>0.20799999999999999</c:v>
                </c:pt>
                <c:pt idx="69">
                  <c:v>0.21199999999999999</c:v>
                </c:pt>
                <c:pt idx="70">
                  <c:v>0.215</c:v>
                </c:pt>
                <c:pt idx="71">
                  <c:v>0.218</c:v>
                </c:pt>
                <c:pt idx="72">
                  <c:v>0.221</c:v>
                </c:pt>
                <c:pt idx="73">
                  <c:v>0.22500000000000001</c:v>
                </c:pt>
                <c:pt idx="74">
                  <c:v>0.22800000000000001</c:v>
                </c:pt>
                <c:pt idx="75">
                  <c:v>0.23100000000000001</c:v>
                </c:pt>
                <c:pt idx="76">
                  <c:v>0.23499999999999999</c:v>
                </c:pt>
                <c:pt idx="77">
                  <c:v>0.23799999999999999</c:v>
                </c:pt>
                <c:pt idx="78">
                  <c:v>0.24099999999999999</c:v>
                </c:pt>
                <c:pt idx="79">
                  <c:v>0.24399999999999999</c:v>
                </c:pt>
                <c:pt idx="80">
                  <c:v>0.248</c:v>
                </c:pt>
                <c:pt idx="81">
                  <c:v>0.251</c:v>
                </c:pt>
                <c:pt idx="82">
                  <c:v>0.254</c:v>
                </c:pt>
                <c:pt idx="83">
                  <c:v>0.25800000000000001</c:v>
                </c:pt>
                <c:pt idx="84">
                  <c:v>0.26100000000000001</c:v>
                </c:pt>
                <c:pt idx="85">
                  <c:v>0.26400000000000001</c:v>
                </c:pt>
                <c:pt idx="86">
                  <c:v>0.26800000000000002</c:v>
                </c:pt>
                <c:pt idx="87">
                  <c:v>0.27100000000000002</c:v>
                </c:pt>
                <c:pt idx="88">
                  <c:v>0.27400000000000002</c:v>
                </c:pt>
                <c:pt idx="89">
                  <c:v>0.27700000000000002</c:v>
                </c:pt>
                <c:pt idx="90">
                  <c:v>0.28100000000000003</c:v>
                </c:pt>
                <c:pt idx="91">
                  <c:v>0.28399999999999997</c:v>
                </c:pt>
                <c:pt idx="92">
                  <c:v>0.28799999999999998</c:v>
                </c:pt>
                <c:pt idx="93">
                  <c:v>0.29099999999999998</c:v>
                </c:pt>
                <c:pt idx="94">
                  <c:v>0.29399999999999998</c:v>
                </c:pt>
                <c:pt idx="95">
                  <c:v>0.29699999999999999</c:v>
                </c:pt>
                <c:pt idx="96">
                  <c:v>0.30099999999999999</c:v>
                </c:pt>
                <c:pt idx="97">
                  <c:v>0.30399999999999999</c:v>
                </c:pt>
                <c:pt idx="98">
                  <c:v>0.308</c:v>
                </c:pt>
                <c:pt idx="99">
                  <c:v>0.311</c:v>
                </c:pt>
                <c:pt idx="100">
                  <c:v>0.314</c:v>
                </c:pt>
                <c:pt idx="101">
                  <c:v>0.317</c:v>
                </c:pt>
                <c:pt idx="102">
                  <c:v>0.32100000000000001</c:v>
                </c:pt>
                <c:pt idx="103">
                  <c:v>0.32400000000000001</c:v>
                </c:pt>
                <c:pt idx="104">
                  <c:v>0.32700000000000001</c:v>
                </c:pt>
                <c:pt idx="105">
                  <c:v>0.33100000000000002</c:v>
                </c:pt>
                <c:pt idx="106">
                  <c:v>0.33400000000000002</c:v>
                </c:pt>
                <c:pt idx="107">
                  <c:v>0.33700000000000002</c:v>
                </c:pt>
                <c:pt idx="108">
                  <c:v>0.34</c:v>
                </c:pt>
                <c:pt idx="109">
                  <c:v>0.34399999999999997</c:v>
                </c:pt>
                <c:pt idx="110">
                  <c:v>0.34699999999999998</c:v>
                </c:pt>
                <c:pt idx="111">
                  <c:v>0.35099999999999998</c:v>
                </c:pt>
                <c:pt idx="112">
                  <c:v>0.35399999999999998</c:v>
                </c:pt>
                <c:pt idx="113">
                  <c:v>0.35699999999999998</c:v>
                </c:pt>
                <c:pt idx="114">
                  <c:v>0.36</c:v>
                </c:pt>
                <c:pt idx="115">
                  <c:v>0.36399999999999999</c:v>
                </c:pt>
                <c:pt idx="116">
                  <c:v>0.36699999999999999</c:v>
                </c:pt>
                <c:pt idx="117">
                  <c:v>0.371</c:v>
                </c:pt>
                <c:pt idx="118">
                  <c:v>0.373</c:v>
                </c:pt>
                <c:pt idx="119">
                  <c:v>0.377</c:v>
                </c:pt>
                <c:pt idx="120">
                  <c:v>0.38</c:v>
                </c:pt>
                <c:pt idx="121">
                  <c:v>0.38400000000000001</c:v>
                </c:pt>
                <c:pt idx="122">
                  <c:v>0.38700000000000001</c:v>
                </c:pt>
                <c:pt idx="123">
                  <c:v>0.39</c:v>
                </c:pt>
                <c:pt idx="124">
                  <c:v>0.39300000000000002</c:v>
                </c:pt>
                <c:pt idx="125">
                  <c:v>0.39700000000000002</c:v>
                </c:pt>
                <c:pt idx="126">
                  <c:v>0.4</c:v>
                </c:pt>
                <c:pt idx="127">
                  <c:v>0.40400000000000003</c:v>
                </c:pt>
                <c:pt idx="128">
                  <c:v>0.40699999999999997</c:v>
                </c:pt>
                <c:pt idx="129">
                  <c:v>0.41</c:v>
                </c:pt>
                <c:pt idx="130">
                  <c:v>0.41299999999999998</c:v>
                </c:pt>
                <c:pt idx="131">
                  <c:v>0.41699999999999998</c:v>
                </c:pt>
                <c:pt idx="132">
                  <c:v>0.42</c:v>
                </c:pt>
                <c:pt idx="133">
                  <c:v>0.42399999999999999</c:v>
                </c:pt>
                <c:pt idx="134">
                  <c:v>0.42699999999999999</c:v>
                </c:pt>
                <c:pt idx="135">
                  <c:v>0.43</c:v>
                </c:pt>
                <c:pt idx="136">
                  <c:v>0.434</c:v>
                </c:pt>
                <c:pt idx="137">
                  <c:v>0.437</c:v>
                </c:pt>
                <c:pt idx="138">
                  <c:v>0.44</c:v>
                </c:pt>
                <c:pt idx="139">
                  <c:v>0.44400000000000001</c:v>
                </c:pt>
                <c:pt idx="140">
                  <c:v>0.44700000000000001</c:v>
                </c:pt>
                <c:pt idx="141">
                  <c:v>0.45100000000000001</c:v>
                </c:pt>
                <c:pt idx="142">
                  <c:v>0.45400000000000001</c:v>
                </c:pt>
                <c:pt idx="143">
                  <c:v>0.45700000000000002</c:v>
                </c:pt>
                <c:pt idx="144">
                  <c:v>0.46100000000000002</c:v>
                </c:pt>
                <c:pt idx="145">
                  <c:v>0.46400000000000002</c:v>
                </c:pt>
                <c:pt idx="146">
                  <c:v>0.46700000000000003</c:v>
                </c:pt>
                <c:pt idx="147">
                  <c:v>0.47099999999999997</c:v>
                </c:pt>
                <c:pt idx="148">
                  <c:v>0.47399999999999998</c:v>
                </c:pt>
                <c:pt idx="149">
                  <c:v>0.47699999999999998</c:v>
                </c:pt>
                <c:pt idx="150">
                  <c:v>0.48</c:v>
                </c:pt>
                <c:pt idx="151">
                  <c:v>0.48399999999999999</c:v>
                </c:pt>
                <c:pt idx="152">
                  <c:v>0.48699999999999999</c:v>
                </c:pt>
                <c:pt idx="153">
                  <c:v>0.49</c:v>
                </c:pt>
                <c:pt idx="154">
                  <c:v>0.49299999999999999</c:v>
                </c:pt>
                <c:pt idx="155">
                  <c:v>0.497</c:v>
                </c:pt>
                <c:pt idx="156">
                  <c:v>0.5</c:v>
                </c:pt>
                <c:pt idx="157">
                  <c:v>0.503</c:v>
                </c:pt>
                <c:pt idx="158">
                  <c:v>0.50600000000000001</c:v>
                </c:pt>
                <c:pt idx="159">
                  <c:v>0.50900000000000001</c:v>
                </c:pt>
                <c:pt idx="160">
                  <c:v>0.51300000000000001</c:v>
                </c:pt>
                <c:pt idx="161">
                  <c:v>0.51600000000000001</c:v>
                </c:pt>
                <c:pt idx="162">
                  <c:v>0.51900000000000002</c:v>
                </c:pt>
                <c:pt idx="163">
                  <c:v>0.52300000000000002</c:v>
                </c:pt>
                <c:pt idx="164">
                  <c:v>0.52500000000000002</c:v>
                </c:pt>
                <c:pt idx="165">
                  <c:v>0.52900000000000003</c:v>
                </c:pt>
                <c:pt idx="166">
                  <c:v>0.53200000000000003</c:v>
                </c:pt>
                <c:pt idx="167">
                  <c:v>0.53600000000000003</c:v>
                </c:pt>
                <c:pt idx="168">
                  <c:v>0.53900000000000003</c:v>
                </c:pt>
                <c:pt idx="169">
                  <c:v>0.54200000000000004</c:v>
                </c:pt>
                <c:pt idx="170">
                  <c:v>0.54500000000000004</c:v>
                </c:pt>
                <c:pt idx="171">
                  <c:v>0.54800000000000004</c:v>
                </c:pt>
                <c:pt idx="172">
                  <c:v>0.55200000000000005</c:v>
                </c:pt>
                <c:pt idx="173">
                  <c:v>0.55500000000000005</c:v>
                </c:pt>
                <c:pt idx="174">
                  <c:v>0.55800000000000005</c:v>
                </c:pt>
                <c:pt idx="175">
                  <c:v>0.56100000000000005</c:v>
                </c:pt>
                <c:pt idx="176">
                  <c:v>0.56499999999999995</c:v>
                </c:pt>
                <c:pt idx="177">
                  <c:v>0.56799999999999995</c:v>
                </c:pt>
                <c:pt idx="178">
                  <c:v>0.57099999999999995</c:v>
                </c:pt>
                <c:pt idx="179">
                  <c:v>0.57399999999999995</c:v>
                </c:pt>
                <c:pt idx="180">
                  <c:v>0.57699999999999996</c:v>
                </c:pt>
                <c:pt idx="181">
                  <c:v>0.58099999999999996</c:v>
                </c:pt>
                <c:pt idx="182">
                  <c:v>0.58399999999999996</c:v>
                </c:pt>
                <c:pt idx="183">
                  <c:v>0.58699999999999997</c:v>
                </c:pt>
                <c:pt idx="184">
                  <c:v>0.59099999999999997</c:v>
                </c:pt>
                <c:pt idx="185">
                  <c:v>0.59399999999999997</c:v>
                </c:pt>
                <c:pt idx="186">
                  <c:v>0.59699999999999998</c:v>
                </c:pt>
                <c:pt idx="187">
                  <c:v>0.6</c:v>
                </c:pt>
                <c:pt idx="188">
                  <c:v>0.60399999999999998</c:v>
                </c:pt>
                <c:pt idx="189">
                  <c:v>0.60699999999999998</c:v>
                </c:pt>
                <c:pt idx="190">
                  <c:v>0.61</c:v>
                </c:pt>
                <c:pt idx="191">
                  <c:v>0.61299999999999999</c:v>
                </c:pt>
                <c:pt idx="192">
                  <c:v>0.61599999999999999</c:v>
                </c:pt>
                <c:pt idx="193">
                  <c:v>0.62</c:v>
                </c:pt>
                <c:pt idx="194">
                  <c:v>0.623</c:v>
                </c:pt>
                <c:pt idx="195">
                  <c:v>0.626</c:v>
                </c:pt>
                <c:pt idx="196">
                  <c:v>0.629</c:v>
                </c:pt>
                <c:pt idx="197">
                  <c:v>0.63300000000000001</c:v>
                </c:pt>
                <c:pt idx="198">
                  <c:v>0.63600000000000001</c:v>
                </c:pt>
                <c:pt idx="199">
                  <c:v>0.63900000000000001</c:v>
                </c:pt>
                <c:pt idx="200">
                  <c:v>0.64300000000000002</c:v>
                </c:pt>
                <c:pt idx="201">
                  <c:v>0.64600000000000002</c:v>
                </c:pt>
                <c:pt idx="202">
                  <c:v>0.64900000000000002</c:v>
                </c:pt>
                <c:pt idx="203">
                  <c:v>0.65200000000000002</c:v>
                </c:pt>
                <c:pt idx="204">
                  <c:v>0.65600000000000003</c:v>
                </c:pt>
                <c:pt idx="205">
                  <c:v>0.65900000000000003</c:v>
                </c:pt>
                <c:pt idx="206">
                  <c:v>0.66200000000000003</c:v>
                </c:pt>
                <c:pt idx="207">
                  <c:v>0.66500000000000004</c:v>
                </c:pt>
                <c:pt idx="208">
                  <c:v>0.66900000000000004</c:v>
                </c:pt>
                <c:pt idx="209">
                  <c:v>0.67200000000000004</c:v>
                </c:pt>
                <c:pt idx="210">
                  <c:v>0.67500000000000004</c:v>
                </c:pt>
                <c:pt idx="211">
                  <c:v>0.67800000000000005</c:v>
                </c:pt>
                <c:pt idx="212">
                  <c:v>0.68100000000000005</c:v>
                </c:pt>
                <c:pt idx="213">
                  <c:v>0.68500000000000005</c:v>
                </c:pt>
                <c:pt idx="214">
                  <c:v>0.68799999999999994</c:v>
                </c:pt>
                <c:pt idx="215">
                  <c:v>0.69099999999999995</c:v>
                </c:pt>
                <c:pt idx="216">
                  <c:v>0.69499999999999995</c:v>
                </c:pt>
                <c:pt idx="217">
                  <c:v>0.69799999999999995</c:v>
                </c:pt>
                <c:pt idx="218">
                  <c:v>0.70099999999999996</c:v>
                </c:pt>
                <c:pt idx="219">
                  <c:v>0.70399999999999996</c:v>
                </c:pt>
                <c:pt idx="220">
                  <c:v>0.70799999999999996</c:v>
                </c:pt>
                <c:pt idx="221">
                  <c:v>0.71099999999999997</c:v>
                </c:pt>
                <c:pt idx="222">
                  <c:v>0.71399999999999997</c:v>
                </c:pt>
                <c:pt idx="223">
                  <c:v>0.71699999999999997</c:v>
                </c:pt>
                <c:pt idx="224">
                  <c:v>0.72</c:v>
                </c:pt>
                <c:pt idx="225">
                  <c:v>0.72399999999999998</c:v>
                </c:pt>
                <c:pt idx="226">
                  <c:v>0.72699999999999998</c:v>
                </c:pt>
                <c:pt idx="227">
                  <c:v>0.73</c:v>
                </c:pt>
                <c:pt idx="228">
                  <c:v>0.73299999999999998</c:v>
                </c:pt>
                <c:pt idx="229">
                  <c:v>0.73699999999999999</c:v>
                </c:pt>
                <c:pt idx="230">
                  <c:v>0.74</c:v>
                </c:pt>
                <c:pt idx="231">
                  <c:v>0.74299999999999999</c:v>
                </c:pt>
                <c:pt idx="232">
                  <c:v>0.746</c:v>
                </c:pt>
                <c:pt idx="233">
                  <c:v>0.749</c:v>
                </c:pt>
                <c:pt idx="234">
                  <c:v>0.753</c:v>
                </c:pt>
                <c:pt idx="235">
                  <c:v>0.75600000000000001</c:v>
                </c:pt>
                <c:pt idx="236">
                  <c:v>0.75900000000000001</c:v>
                </c:pt>
                <c:pt idx="237">
                  <c:v>0.76300000000000001</c:v>
                </c:pt>
                <c:pt idx="238">
                  <c:v>0.76600000000000001</c:v>
                </c:pt>
                <c:pt idx="239">
                  <c:v>0.76900000000000002</c:v>
                </c:pt>
                <c:pt idx="240">
                  <c:v>0.77200000000000002</c:v>
                </c:pt>
                <c:pt idx="241">
                  <c:v>0.77600000000000002</c:v>
                </c:pt>
                <c:pt idx="242">
                  <c:v>0.77900000000000003</c:v>
                </c:pt>
                <c:pt idx="243">
                  <c:v>0.78200000000000003</c:v>
                </c:pt>
                <c:pt idx="244">
                  <c:v>0.78500000000000003</c:v>
                </c:pt>
                <c:pt idx="245">
                  <c:v>0.78900000000000003</c:v>
                </c:pt>
                <c:pt idx="246">
                  <c:v>0.79200000000000004</c:v>
                </c:pt>
                <c:pt idx="247">
                  <c:v>0.79500000000000004</c:v>
                </c:pt>
                <c:pt idx="248">
                  <c:v>0.79900000000000004</c:v>
                </c:pt>
                <c:pt idx="249">
                  <c:v>0.80200000000000005</c:v>
                </c:pt>
                <c:pt idx="250">
                  <c:v>0.80500000000000005</c:v>
                </c:pt>
                <c:pt idx="251">
                  <c:v>0.80800000000000005</c:v>
                </c:pt>
                <c:pt idx="252">
                  <c:v>0.81200000000000006</c:v>
                </c:pt>
                <c:pt idx="253">
                  <c:v>0.81499999999999995</c:v>
                </c:pt>
                <c:pt idx="254">
                  <c:v>0.81799999999999995</c:v>
                </c:pt>
                <c:pt idx="255">
                  <c:v>0.82099999999999995</c:v>
                </c:pt>
                <c:pt idx="256">
                  <c:v>0.82499999999999996</c:v>
                </c:pt>
                <c:pt idx="257">
                  <c:v>0.82799999999999996</c:v>
                </c:pt>
                <c:pt idx="258">
                  <c:v>0.83099999999999996</c:v>
                </c:pt>
                <c:pt idx="259">
                  <c:v>0.83399999999999996</c:v>
                </c:pt>
                <c:pt idx="260">
                  <c:v>0.83699999999999997</c:v>
                </c:pt>
                <c:pt idx="261">
                  <c:v>0.84099999999999997</c:v>
                </c:pt>
                <c:pt idx="262">
                  <c:v>0.84399999999999997</c:v>
                </c:pt>
                <c:pt idx="263">
                  <c:v>0.84699999999999998</c:v>
                </c:pt>
                <c:pt idx="264">
                  <c:v>0.85099999999999998</c:v>
                </c:pt>
                <c:pt idx="265">
                  <c:v>0.85399999999999998</c:v>
                </c:pt>
                <c:pt idx="266">
                  <c:v>0.85699999999999998</c:v>
                </c:pt>
                <c:pt idx="267">
                  <c:v>0.86</c:v>
                </c:pt>
                <c:pt idx="268">
                  <c:v>0.86399999999999999</c:v>
                </c:pt>
                <c:pt idx="269">
                  <c:v>0.86699999999999999</c:v>
                </c:pt>
                <c:pt idx="270">
                  <c:v>0.87</c:v>
                </c:pt>
                <c:pt idx="271">
                  <c:v>0.873</c:v>
                </c:pt>
                <c:pt idx="272">
                  <c:v>0.877</c:v>
                </c:pt>
                <c:pt idx="273">
                  <c:v>0.88</c:v>
                </c:pt>
                <c:pt idx="274">
                  <c:v>0.88300000000000001</c:v>
                </c:pt>
                <c:pt idx="275">
                  <c:v>0.88700000000000001</c:v>
                </c:pt>
                <c:pt idx="276">
                  <c:v>0.89</c:v>
                </c:pt>
                <c:pt idx="277">
                  <c:v>0.89300000000000002</c:v>
                </c:pt>
                <c:pt idx="278">
                  <c:v>0.89600000000000002</c:v>
                </c:pt>
                <c:pt idx="279">
                  <c:v>0.9</c:v>
                </c:pt>
                <c:pt idx="280">
                  <c:v>0.90300000000000002</c:v>
                </c:pt>
                <c:pt idx="281">
                  <c:v>0.90600000000000003</c:v>
                </c:pt>
                <c:pt idx="282">
                  <c:v>0.90900000000000003</c:v>
                </c:pt>
                <c:pt idx="283">
                  <c:v>0.91300000000000003</c:v>
                </c:pt>
                <c:pt idx="284">
                  <c:v>0.91600000000000004</c:v>
                </c:pt>
                <c:pt idx="285">
                  <c:v>0.91900000000000004</c:v>
                </c:pt>
                <c:pt idx="286">
                  <c:v>0.92200000000000004</c:v>
                </c:pt>
                <c:pt idx="287">
                  <c:v>0.92600000000000005</c:v>
                </c:pt>
                <c:pt idx="288">
                  <c:v>0.92900000000000005</c:v>
                </c:pt>
                <c:pt idx="289">
                  <c:v>0.93200000000000005</c:v>
                </c:pt>
                <c:pt idx="290">
                  <c:v>0.93500000000000005</c:v>
                </c:pt>
                <c:pt idx="291">
                  <c:v>0.93899999999999995</c:v>
                </c:pt>
                <c:pt idx="292">
                  <c:v>0.94199999999999995</c:v>
                </c:pt>
                <c:pt idx="293">
                  <c:v>0.94499999999999995</c:v>
                </c:pt>
                <c:pt idx="294">
                  <c:v>0.94799999999999995</c:v>
                </c:pt>
                <c:pt idx="295">
                  <c:v>0.95199999999999996</c:v>
                </c:pt>
                <c:pt idx="296">
                  <c:v>0.95499999999999996</c:v>
                </c:pt>
                <c:pt idx="297">
                  <c:v>0.95799999999999996</c:v>
                </c:pt>
                <c:pt idx="298">
                  <c:v>0.96099999999999997</c:v>
                </c:pt>
                <c:pt idx="299">
                  <c:v>0.96499999999999997</c:v>
                </c:pt>
                <c:pt idx="300">
                  <c:v>0.96799999999999997</c:v>
                </c:pt>
                <c:pt idx="301">
                  <c:v>0.97099999999999997</c:v>
                </c:pt>
                <c:pt idx="302">
                  <c:v>0.97499999999999998</c:v>
                </c:pt>
                <c:pt idx="303">
                  <c:v>0.97799999999999998</c:v>
                </c:pt>
                <c:pt idx="304">
                  <c:v>0.98099999999999998</c:v>
                </c:pt>
                <c:pt idx="305">
                  <c:v>0.98499999999999999</c:v>
                </c:pt>
                <c:pt idx="306">
                  <c:v>0.98799999999999999</c:v>
                </c:pt>
                <c:pt idx="307">
                  <c:v>0.99099999999999999</c:v>
                </c:pt>
                <c:pt idx="308">
                  <c:v>0.995</c:v>
                </c:pt>
                <c:pt idx="309">
                  <c:v>0.998</c:v>
                </c:pt>
                <c:pt idx="310">
                  <c:v>1.0009999999999999</c:v>
                </c:pt>
                <c:pt idx="311">
                  <c:v>1.0049999999999999</c:v>
                </c:pt>
                <c:pt idx="312">
                  <c:v>1.008</c:v>
                </c:pt>
                <c:pt idx="313">
                  <c:v>1.012</c:v>
                </c:pt>
                <c:pt idx="314">
                  <c:v>1.0149999999999999</c:v>
                </c:pt>
                <c:pt idx="315">
                  <c:v>1.0189999999999999</c:v>
                </c:pt>
                <c:pt idx="316">
                  <c:v>1.022</c:v>
                </c:pt>
                <c:pt idx="317">
                  <c:v>1.0249999999999999</c:v>
                </c:pt>
                <c:pt idx="318">
                  <c:v>1.028</c:v>
                </c:pt>
                <c:pt idx="319">
                  <c:v>1.032</c:v>
                </c:pt>
                <c:pt idx="320">
                  <c:v>1.0349999999999999</c:v>
                </c:pt>
                <c:pt idx="321">
                  <c:v>1.0389999999999999</c:v>
                </c:pt>
                <c:pt idx="322">
                  <c:v>1.042</c:v>
                </c:pt>
                <c:pt idx="323">
                  <c:v>1.0449999999999999</c:v>
                </c:pt>
                <c:pt idx="324">
                  <c:v>1.048</c:v>
                </c:pt>
                <c:pt idx="325">
                  <c:v>1.052</c:v>
                </c:pt>
                <c:pt idx="326">
                  <c:v>1.0549999999999999</c:v>
                </c:pt>
                <c:pt idx="327">
                  <c:v>1.0589999999999999</c:v>
                </c:pt>
                <c:pt idx="328">
                  <c:v>1.0620000000000001</c:v>
                </c:pt>
                <c:pt idx="329">
                  <c:v>1.0649999999999999</c:v>
                </c:pt>
                <c:pt idx="330">
                  <c:v>1.069</c:v>
                </c:pt>
                <c:pt idx="331">
                  <c:v>1.0720000000000001</c:v>
                </c:pt>
                <c:pt idx="332">
                  <c:v>1.079</c:v>
                </c:pt>
                <c:pt idx="333">
                  <c:v>1.0820000000000001</c:v>
                </c:pt>
                <c:pt idx="334">
                  <c:v>1.085</c:v>
                </c:pt>
                <c:pt idx="335">
                  <c:v>1.089</c:v>
                </c:pt>
                <c:pt idx="336">
                  <c:v>1.0920000000000001</c:v>
                </c:pt>
                <c:pt idx="337">
                  <c:v>1.095</c:v>
                </c:pt>
                <c:pt idx="338">
                  <c:v>1.099</c:v>
                </c:pt>
                <c:pt idx="339">
                  <c:v>1.1020000000000001</c:v>
                </c:pt>
                <c:pt idx="340">
                  <c:v>1.105</c:v>
                </c:pt>
                <c:pt idx="341">
                  <c:v>1.109</c:v>
                </c:pt>
                <c:pt idx="342">
                  <c:v>1.1120000000000001</c:v>
                </c:pt>
                <c:pt idx="343">
                  <c:v>1.1160000000000001</c:v>
                </c:pt>
                <c:pt idx="344">
                  <c:v>1.119</c:v>
                </c:pt>
                <c:pt idx="345">
                  <c:v>1.1220000000000001</c:v>
                </c:pt>
                <c:pt idx="346">
                  <c:v>1.125</c:v>
                </c:pt>
                <c:pt idx="347">
                  <c:v>1.129</c:v>
                </c:pt>
                <c:pt idx="348">
                  <c:v>1.1319999999999999</c:v>
                </c:pt>
                <c:pt idx="349">
                  <c:v>1.1359999999999999</c:v>
                </c:pt>
                <c:pt idx="350">
                  <c:v>1.139</c:v>
                </c:pt>
                <c:pt idx="351">
                  <c:v>1.143</c:v>
                </c:pt>
                <c:pt idx="352">
                  <c:v>1.1459999999999999</c:v>
                </c:pt>
                <c:pt idx="353">
                  <c:v>1.149</c:v>
                </c:pt>
                <c:pt idx="354">
                  <c:v>1.153</c:v>
                </c:pt>
                <c:pt idx="355">
                  <c:v>1.159</c:v>
                </c:pt>
                <c:pt idx="356">
                  <c:v>1.163</c:v>
                </c:pt>
                <c:pt idx="357">
                  <c:v>1.1659999999999999</c:v>
                </c:pt>
                <c:pt idx="358">
                  <c:v>1.169</c:v>
                </c:pt>
                <c:pt idx="359">
                  <c:v>1.173</c:v>
                </c:pt>
                <c:pt idx="360">
                  <c:v>1.1759999999999999</c:v>
                </c:pt>
                <c:pt idx="361">
                  <c:v>1.18</c:v>
                </c:pt>
                <c:pt idx="362">
                  <c:v>1.1830000000000001</c:v>
                </c:pt>
                <c:pt idx="363">
                  <c:v>1.1870000000000001</c:v>
                </c:pt>
                <c:pt idx="364">
                  <c:v>1.19</c:v>
                </c:pt>
                <c:pt idx="365">
                  <c:v>1.1930000000000001</c:v>
                </c:pt>
                <c:pt idx="366">
                  <c:v>1.1970000000000001</c:v>
                </c:pt>
                <c:pt idx="367">
                  <c:v>1.2</c:v>
                </c:pt>
                <c:pt idx="368">
                  <c:v>1.2030000000000001</c:v>
                </c:pt>
                <c:pt idx="369">
                  <c:v>1.2070000000000001</c:v>
                </c:pt>
                <c:pt idx="370">
                  <c:v>1.21</c:v>
                </c:pt>
                <c:pt idx="371">
                  <c:v>1.2130000000000001</c:v>
                </c:pt>
                <c:pt idx="372">
                  <c:v>1.2170000000000001</c:v>
                </c:pt>
                <c:pt idx="373">
                  <c:v>1.22</c:v>
                </c:pt>
                <c:pt idx="374">
                  <c:v>1.2230000000000001</c:v>
                </c:pt>
                <c:pt idx="375">
                  <c:v>1.2270000000000001</c:v>
                </c:pt>
                <c:pt idx="376">
                  <c:v>1.23</c:v>
                </c:pt>
                <c:pt idx="377">
                  <c:v>1.2330000000000001</c:v>
                </c:pt>
                <c:pt idx="378">
                  <c:v>1.236</c:v>
                </c:pt>
                <c:pt idx="379">
                  <c:v>1.24</c:v>
                </c:pt>
                <c:pt idx="380">
                  <c:v>1.2430000000000001</c:v>
                </c:pt>
                <c:pt idx="381">
                  <c:v>1.246</c:v>
                </c:pt>
                <c:pt idx="382">
                  <c:v>1.2490000000000001</c:v>
                </c:pt>
                <c:pt idx="383">
                  <c:v>1.2529999999999999</c:v>
                </c:pt>
                <c:pt idx="384">
                  <c:v>1.256</c:v>
                </c:pt>
                <c:pt idx="385">
                  <c:v>1.2589999999999999</c:v>
                </c:pt>
                <c:pt idx="386">
                  <c:v>1.2629999999999999</c:v>
                </c:pt>
                <c:pt idx="387">
                  <c:v>1.266</c:v>
                </c:pt>
                <c:pt idx="388">
                  <c:v>1.2689999999999999</c:v>
                </c:pt>
                <c:pt idx="389">
                  <c:v>1.272</c:v>
                </c:pt>
                <c:pt idx="390">
                  <c:v>1.276</c:v>
                </c:pt>
                <c:pt idx="391">
                  <c:v>1.2789999999999999</c:v>
                </c:pt>
                <c:pt idx="392">
                  <c:v>1.282</c:v>
                </c:pt>
                <c:pt idx="393">
                  <c:v>1.2849999999999999</c:v>
                </c:pt>
                <c:pt idx="394">
                  <c:v>1.2889999999999999</c:v>
                </c:pt>
                <c:pt idx="395">
                  <c:v>1.292</c:v>
                </c:pt>
                <c:pt idx="396">
                  <c:v>1.296</c:v>
                </c:pt>
                <c:pt idx="397">
                  <c:v>1.2989999999999999</c:v>
                </c:pt>
                <c:pt idx="398">
                  <c:v>1.302</c:v>
                </c:pt>
                <c:pt idx="399">
                  <c:v>1.3049999999999999</c:v>
                </c:pt>
                <c:pt idx="400">
                  <c:v>1.3089999999999999</c:v>
                </c:pt>
                <c:pt idx="401">
                  <c:v>1.3120000000000001</c:v>
                </c:pt>
                <c:pt idx="402">
                  <c:v>1.3149999999999999</c:v>
                </c:pt>
                <c:pt idx="403">
                  <c:v>1.3180000000000001</c:v>
                </c:pt>
                <c:pt idx="404">
                  <c:v>1.321</c:v>
                </c:pt>
                <c:pt idx="405">
                  <c:v>1.325</c:v>
                </c:pt>
                <c:pt idx="406">
                  <c:v>1.3280000000000001</c:v>
                </c:pt>
                <c:pt idx="407">
                  <c:v>1.331</c:v>
                </c:pt>
                <c:pt idx="408">
                  <c:v>1.335</c:v>
                </c:pt>
                <c:pt idx="409">
                  <c:v>1.3380000000000001</c:v>
                </c:pt>
                <c:pt idx="410">
                  <c:v>1.341</c:v>
                </c:pt>
                <c:pt idx="411">
                  <c:v>1.345</c:v>
                </c:pt>
                <c:pt idx="412">
                  <c:v>1.3480000000000001</c:v>
                </c:pt>
                <c:pt idx="413">
                  <c:v>1.351</c:v>
                </c:pt>
                <c:pt idx="414">
                  <c:v>1.355</c:v>
                </c:pt>
                <c:pt idx="415">
                  <c:v>1.3580000000000001</c:v>
                </c:pt>
                <c:pt idx="416">
                  <c:v>1.361</c:v>
                </c:pt>
                <c:pt idx="417">
                  <c:v>1.3640000000000001</c:v>
                </c:pt>
                <c:pt idx="418">
                  <c:v>1.3680000000000001</c:v>
                </c:pt>
                <c:pt idx="419">
                  <c:v>1.371</c:v>
                </c:pt>
                <c:pt idx="420">
                  <c:v>1.3740000000000001</c:v>
                </c:pt>
                <c:pt idx="421">
                  <c:v>1.377</c:v>
                </c:pt>
                <c:pt idx="422">
                  <c:v>1.381</c:v>
                </c:pt>
                <c:pt idx="423">
                  <c:v>1.3839999999999999</c:v>
                </c:pt>
                <c:pt idx="424">
                  <c:v>1.387</c:v>
                </c:pt>
                <c:pt idx="425">
                  <c:v>1.39</c:v>
                </c:pt>
                <c:pt idx="426">
                  <c:v>1.393</c:v>
                </c:pt>
                <c:pt idx="427">
                  <c:v>1.397</c:v>
                </c:pt>
                <c:pt idx="428">
                  <c:v>1.4</c:v>
                </c:pt>
                <c:pt idx="429">
                  <c:v>1.403</c:v>
                </c:pt>
                <c:pt idx="430">
                  <c:v>1.407</c:v>
                </c:pt>
                <c:pt idx="431">
                  <c:v>1.41</c:v>
                </c:pt>
                <c:pt idx="432">
                  <c:v>1.413</c:v>
                </c:pt>
                <c:pt idx="433">
                  <c:v>1.4159999999999999</c:v>
                </c:pt>
                <c:pt idx="434">
                  <c:v>1.419</c:v>
                </c:pt>
                <c:pt idx="435">
                  <c:v>1.423</c:v>
                </c:pt>
                <c:pt idx="436">
                  <c:v>1.4259999999999999</c:v>
                </c:pt>
                <c:pt idx="437">
                  <c:v>1.429</c:v>
                </c:pt>
                <c:pt idx="438">
                  <c:v>1.4319999999999999</c:v>
                </c:pt>
                <c:pt idx="439">
                  <c:v>1.4350000000000001</c:v>
                </c:pt>
                <c:pt idx="440">
                  <c:v>1.4390000000000001</c:v>
                </c:pt>
                <c:pt idx="441">
                  <c:v>1.4419999999999999</c:v>
                </c:pt>
                <c:pt idx="442">
                  <c:v>1.4450000000000001</c:v>
                </c:pt>
                <c:pt idx="443">
                  <c:v>1.448</c:v>
                </c:pt>
                <c:pt idx="444">
                  <c:v>1.4510000000000001</c:v>
                </c:pt>
                <c:pt idx="445">
                  <c:v>1.4550000000000001</c:v>
                </c:pt>
                <c:pt idx="446">
                  <c:v>1.4570000000000001</c:v>
                </c:pt>
                <c:pt idx="447">
                  <c:v>1.4610000000000001</c:v>
                </c:pt>
                <c:pt idx="448">
                  <c:v>1.464</c:v>
                </c:pt>
                <c:pt idx="449">
                  <c:v>1.4670000000000001</c:v>
                </c:pt>
                <c:pt idx="450">
                  <c:v>1.4710000000000001</c:v>
                </c:pt>
                <c:pt idx="451">
                  <c:v>1.474</c:v>
                </c:pt>
                <c:pt idx="452">
                  <c:v>1.4770000000000001</c:v>
                </c:pt>
                <c:pt idx="453">
                  <c:v>1.48</c:v>
                </c:pt>
                <c:pt idx="454">
                  <c:v>1.4830000000000001</c:v>
                </c:pt>
                <c:pt idx="455">
                  <c:v>1.4870000000000001</c:v>
                </c:pt>
                <c:pt idx="456">
                  <c:v>1.4930000000000001</c:v>
                </c:pt>
                <c:pt idx="457">
                  <c:v>1.496</c:v>
                </c:pt>
                <c:pt idx="458">
                  <c:v>1.5</c:v>
                </c:pt>
                <c:pt idx="459">
                  <c:v>1.5029999999999999</c:v>
                </c:pt>
                <c:pt idx="460">
                  <c:v>1.506</c:v>
                </c:pt>
                <c:pt idx="461">
                  <c:v>1.5089999999999999</c:v>
                </c:pt>
                <c:pt idx="462">
                  <c:v>1.5129999999999999</c:v>
                </c:pt>
                <c:pt idx="463">
                  <c:v>1.516</c:v>
                </c:pt>
                <c:pt idx="464">
                  <c:v>1.5189999999999999</c:v>
                </c:pt>
                <c:pt idx="465">
                  <c:v>1.522</c:v>
                </c:pt>
                <c:pt idx="466">
                  <c:v>1.5249999999999999</c:v>
                </c:pt>
                <c:pt idx="467">
                  <c:v>1.5289999999999999</c:v>
                </c:pt>
                <c:pt idx="468">
                  <c:v>1.532</c:v>
                </c:pt>
                <c:pt idx="469">
                  <c:v>1.5349999999999999</c:v>
                </c:pt>
                <c:pt idx="470">
                  <c:v>1.538</c:v>
                </c:pt>
                <c:pt idx="471">
                  <c:v>1.542</c:v>
                </c:pt>
                <c:pt idx="472">
                  <c:v>1.5449999999999999</c:v>
                </c:pt>
                <c:pt idx="473">
                  <c:v>1.548</c:v>
                </c:pt>
                <c:pt idx="474">
                  <c:v>1.552</c:v>
                </c:pt>
                <c:pt idx="475">
                  <c:v>1.5549999999999999</c:v>
                </c:pt>
                <c:pt idx="476">
                  <c:v>1.5580000000000001</c:v>
                </c:pt>
                <c:pt idx="477">
                  <c:v>1.5609999999999999</c:v>
                </c:pt>
                <c:pt idx="478">
                  <c:v>1.5649999999999999</c:v>
                </c:pt>
                <c:pt idx="479">
                  <c:v>1.5680000000000001</c:v>
                </c:pt>
                <c:pt idx="480">
                  <c:v>1.571</c:v>
                </c:pt>
                <c:pt idx="481">
                  <c:v>1.575</c:v>
                </c:pt>
                <c:pt idx="482">
                  <c:v>1.5780000000000001</c:v>
                </c:pt>
                <c:pt idx="483">
                  <c:v>1.581</c:v>
                </c:pt>
                <c:pt idx="484">
                  <c:v>1.5840000000000001</c:v>
                </c:pt>
                <c:pt idx="485">
                  <c:v>1.5880000000000001</c:v>
                </c:pt>
                <c:pt idx="486">
                  <c:v>1.591</c:v>
                </c:pt>
                <c:pt idx="487">
                  <c:v>1.5940000000000001</c:v>
                </c:pt>
                <c:pt idx="488">
                  <c:v>1.597</c:v>
                </c:pt>
                <c:pt idx="489">
                  <c:v>1.6</c:v>
                </c:pt>
                <c:pt idx="490">
                  <c:v>1.6040000000000001</c:v>
                </c:pt>
                <c:pt idx="491">
                  <c:v>1.607</c:v>
                </c:pt>
                <c:pt idx="492">
                  <c:v>1.61</c:v>
                </c:pt>
                <c:pt idx="493">
                  <c:v>1.613</c:v>
                </c:pt>
                <c:pt idx="494">
                  <c:v>1.617</c:v>
                </c:pt>
                <c:pt idx="495">
                  <c:v>1.62</c:v>
                </c:pt>
                <c:pt idx="496">
                  <c:v>1.623</c:v>
                </c:pt>
                <c:pt idx="497">
                  <c:v>1.6259999999999999</c:v>
                </c:pt>
                <c:pt idx="498">
                  <c:v>1.629</c:v>
                </c:pt>
                <c:pt idx="499">
                  <c:v>1.633</c:v>
                </c:pt>
                <c:pt idx="500">
                  <c:v>1.6359999999999999</c:v>
                </c:pt>
                <c:pt idx="501">
                  <c:v>1.639</c:v>
                </c:pt>
                <c:pt idx="502">
                  <c:v>1.643</c:v>
                </c:pt>
                <c:pt idx="503">
                  <c:v>1.6459999999999999</c:v>
                </c:pt>
                <c:pt idx="504">
                  <c:v>1.649</c:v>
                </c:pt>
                <c:pt idx="505">
                  <c:v>1.6519999999999999</c:v>
                </c:pt>
                <c:pt idx="506">
                  <c:v>1.6559999999999999</c:v>
                </c:pt>
                <c:pt idx="507">
                  <c:v>1.659</c:v>
                </c:pt>
                <c:pt idx="508">
                  <c:v>1.6619999999999999</c:v>
                </c:pt>
                <c:pt idx="509">
                  <c:v>1.665</c:v>
                </c:pt>
                <c:pt idx="510">
                  <c:v>1.669</c:v>
                </c:pt>
                <c:pt idx="511">
                  <c:v>1.6719999999999999</c:v>
                </c:pt>
                <c:pt idx="512">
                  <c:v>1.675</c:v>
                </c:pt>
                <c:pt idx="513">
                  <c:v>1.6779999999999999</c:v>
                </c:pt>
                <c:pt idx="514">
                  <c:v>1.681</c:v>
                </c:pt>
                <c:pt idx="515">
                  <c:v>1.6850000000000001</c:v>
                </c:pt>
                <c:pt idx="516">
                  <c:v>1.6879999999999999</c:v>
                </c:pt>
                <c:pt idx="517">
                  <c:v>1.6910000000000001</c:v>
                </c:pt>
                <c:pt idx="518">
                  <c:v>1.6950000000000001</c:v>
                </c:pt>
                <c:pt idx="519">
                  <c:v>1.698</c:v>
                </c:pt>
                <c:pt idx="520">
                  <c:v>1.7010000000000001</c:v>
                </c:pt>
                <c:pt idx="521">
                  <c:v>1.704</c:v>
                </c:pt>
                <c:pt idx="522">
                  <c:v>1.708</c:v>
                </c:pt>
                <c:pt idx="523">
                  <c:v>1.7110000000000001</c:v>
                </c:pt>
                <c:pt idx="524">
                  <c:v>1.714</c:v>
                </c:pt>
                <c:pt idx="525">
                  <c:v>1.7170000000000001</c:v>
                </c:pt>
                <c:pt idx="526">
                  <c:v>1.7210000000000001</c:v>
                </c:pt>
                <c:pt idx="527">
                  <c:v>1.724</c:v>
                </c:pt>
                <c:pt idx="528">
                  <c:v>1.7270000000000001</c:v>
                </c:pt>
                <c:pt idx="529">
                  <c:v>1.7310000000000001</c:v>
                </c:pt>
                <c:pt idx="530">
                  <c:v>1.734</c:v>
                </c:pt>
                <c:pt idx="531">
                  <c:v>1.7370000000000001</c:v>
                </c:pt>
                <c:pt idx="532">
                  <c:v>1.74</c:v>
                </c:pt>
                <c:pt idx="533">
                  <c:v>1.744</c:v>
                </c:pt>
                <c:pt idx="534">
                  <c:v>1.7470000000000001</c:v>
                </c:pt>
                <c:pt idx="535">
                  <c:v>1.75</c:v>
                </c:pt>
                <c:pt idx="536">
                  <c:v>1.7529999999999999</c:v>
                </c:pt>
                <c:pt idx="537">
                  <c:v>1.7569999999999999</c:v>
                </c:pt>
                <c:pt idx="538">
                  <c:v>1.76</c:v>
                </c:pt>
                <c:pt idx="539">
                  <c:v>1.7629999999999999</c:v>
                </c:pt>
                <c:pt idx="540">
                  <c:v>1.7669999999999999</c:v>
                </c:pt>
                <c:pt idx="541">
                  <c:v>1.77</c:v>
                </c:pt>
                <c:pt idx="542">
                  <c:v>1.7729999999999999</c:v>
                </c:pt>
                <c:pt idx="543">
                  <c:v>1.776</c:v>
                </c:pt>
                <c:pt idx="544">
                  <c:v>1.78</c:v>
                </c:pt>
                <c:pt idx="545">
                  <c:v>1.7829999999999999</c:v>
                </c:pt>
                <c:pt idx="546">
                  <c:v>1.786</c:v>
                </c:pt>
                <c:pt idx="547">
                  <c:v>1.7889999999999999</c:v>
                </c:pt>
                <c:pt idx="548">
                  <c:v>1.7929999999999999</c:v>
                </c:pt>
                <c:pt idx="549">
                  <c:v>1.796</c:v>
                </c:pt>
                <c:pt idx="550">
                  <c:v>1.8</c:v>
                </c:pt>
                <c:pt idx="551">
                  <c:v>1.8029999999999999</c:v>
                </c:pt>
                <c:pt idx="552">
                  <c:v>1.806</c:v>
                </c:pt>
                <c:pt idx="553">
                  <c:v>1.8089999999999999</c:v>
                </c:pt>
                <c:pt idx="554">
                  <c:v>1.8129999999999999</c:v>
                </c:pt>
                <c:pt idx="555">
                  <c:v>1.8160000000000001</c:v>
                </c:pt>
                <c:pt idx="556">
                  <c:v>1.82</c:v>
                </c:pt>
                <c:pt idx="557">
                  <c:v>1.823</c:v>
                </c:pt>
                <c:pt idx="558">
                  <c:v>1.8260000000000001</c:v>
                </c:pt>
                <c:pt idx="559">
                  <c:v>1.829</c:v>
                </c:pt>
                <c:pt idx="560">
                  <c:v>1.833</c:v>
                </c:pt>
                <c:pt idx="561">
                  <c:v>1.8360000000000001</c:v>
                </c:pt>
                <c:pt idx="562">
                  <c:v>1.84</c:v>
                </c:pt>
                <c:pt idx="563">
                  <c:v>1.843</c:v>
                </c:pt>
                <c:pt idx="564">
                  <c:v>1.847</c:v>
                </c:pt>
                <c:pt idx="565">
                  <c:v>1.85</c:v>
                </c:pt>
                <c:pt idx="566">
                  <c:v>1.853</c:v>
                </c:pt>
                <c:pt idx="567">
                  <c:v>1.857</c:v>
                </c:pt>
                <c:pt idx="568">
                  <c:v>1.86</c:v>
                </c:pt>
                <c:pt idx="569">
                  <c:v>1.863</c:v>
                </c:pt>
                <c:pt idx="570">
                  <c:v>1.867</c:v>
                </c:pt>
                <c:pt idx="571">
                  <c:v>1.87</c:v>
                </c:pt>
                <c:pt idx="572">
                  <c:v>1.8740000000000001</c:v>
                </c:pt>
                <c:pt idx="573">
                  <c:v>1.877</c:v>
                </c:pt>
                <c:pt idx="574">
                  <c:v>1.88</c:v>
                </c:pt>
                <c:pt idx="575">
                  <c:v>1.8839999999999999</c:v>
                </c:pt>
                <c:pt idx="576">
                  <c:v>1.887</c:v>
                </c:pt>
                <c:pt idx="577">
                  <c:v>1.891</c:v>
                </c:pt>
                <c:pt idx="578">
                  <c:v>1.8939999999999999</c:v>
                </c:pt>
                <c:pt idx="579">
                  <c:v>1.897</c:v>
                </c:pt>
                <c:pt idx="580">
                  <c:v>1.901</c:v>
                </c:pt>
                <c:pt idx="581">
                  <c:v>1.9039999999999999</c:v>
                </c:pt>
                <c:pt idx="582">
                  <c:v>1.9079999999999999</c:v>
                </c:pt>
                <c:pt idx="583">
                  <c:v>1.911</c:v>
                </c:pt>
                <c:pt idx="584">
                  <c:v>1.9139999999999999</c:v>
                </c:pt>
                <c:pt idx="585">
                  <c:v>1.9179999999999999</c:v>
                </c:pt>
                <c:pt idx="586">
                  <c:v>1.921</c:v>
                </c:pt>
                <c:pt idx="587">
                  <c:v>1.9239999999999999</c:v>
                </c:pt>
                <c:pt idx="588">
                  <c:v>1.9279999999999999</c:v>
                </c:pt>
                <c:pt idx="589">
                  <c:v>1.931</c:v>
                </c:pt>
                <c:pt idx="590">
                  <c:v>1.9350000000000001</c:v>
                </c:pt>
                <c:pt idx="591">
                  <c:v>1.9379999999999999</c:v>
                </c:pt>
                <c:pt idx="592">
                  <c:v>1.9410000000000001</c:v>
                </c:pt>
                <c:pt idx="593">
                  <c:v>1.9450000000000001</c:v>
                </c:pt>
                <c:pt idx="594">
                  <c:v>1.948</c:v>
                </c:pt>
                <c:pt idx="595">
                  <c:v>1.952</c:v>
                </c:pt>
                <c:pt idx="596">
                  <c:v>1.9550000000000001</c:v>
                </c:pt>
                <c:pt idx="597">
                  <c:v>1.9590000000000001</c:v>
                </c:pt>
                <c:pt idx="598">
                  <c:v>1.962</c:v>
                </c:pt>
                <c:pt idx="599">
                  <c:v>1.9650000000000001</c:v>
                </c:pt>
                <c:pt idx="600">
                  <c:v>1.968</c:v>
                </c:pt>
                <c:pt idx="601">
                  <c:v>1.972</c:v>
                </c:pt>
                <c:pt idx="602">
                  <c:v>1.9750000000000001</c:v>
                </c:pt>
                <c:pt idx="603">
                  <c:v>1.9790000000000001</c:v>
                </c:pt>
                <c:pt idx="604">
                  <c:v>1.982</c:v>
                </c:pt>
                <c:pt idx="605">
                  <c:v>1.9850000000000001</c:v>
                </c:pt>
                <c:pt idx="606">
                  <c:v>1.9890000000000001</c:v>
                </c:pt>
                <c:pt idx="607">
                  <c:v>1.992</c:v>
                </c:pt>
                <c:pt idx="608">
                  <c:v>1.9950000000000001</c:v>
                </c:pt>
                <c:pt idx="609">
                  <c:v>1.998</c:v>
                </c:pt>
                <c:pt idx="610">
                  <c:v>2.0019999999999998</c:v>
                </c:pt>
                <c:pt idx="611">
                  <c:v>2.0049999999999999</c:v>
                </c:pt>
                <c:pt idx="612">
                  <c:v>2.008</c:v>
                </c:pt>
                <c:pt idx="613">
                  <c:v>2.012</c:v>
                </c:pt>
                <c:pt idx="614">
                  <c:v>2.0150000000000001</c:v>
                </c:pt>
                <c:pt idx="615">
                  <c:v>2.0179999999999998</c:v>
                </c:pt>
                <c:pt idx="616">
                  <c:v>2.0209999999999999</c:v>
                </c:pt>
                <c:pt idx="617">
                  <c:v>2.0249999999999999</c:v>
                </c:pt>
                <c:pt idx="618">
                  <c:v>2.028</c:v>
                </c:pt>
                <c:pt idx="619">
                  <c:v>2.032</c:v>
                </c:pt>
                <c:pt idx="620">
                  <c:v>2.0350000000000001</c:v>
                </c:pt>
                <c:pt idx="621">
                  <c:v>2.0379999999999998</c:v>
                </c:pt>
                <c:pt idx="622">
                  <c:v>2.0409999999999999</c:v>
                </c:pt>
                <c:pt idx="623">
                  <c:v>2.0449999999999999</c:v>
                </c:pt>
                <c:pt idx="624">
                  <c:v>2.048</c:v>
                </c:pt>
                <c:pt idx="625">
                  <c:v>2.0510000000000002</c:v>
                </c:pt>
                <c:pt idx="626">
                  <c:v>2.0550000000000002</c:v>
                </c:pt>
                <c:pt idx="627">
                  <c:v>2.0579999999999998</c:v>
                </c:pt>
                <c:pt idx="628">
                  <c:v>2.0609999999999999</c:v>
                </c:pt>
                <c:pt idx="629">
                  <c:v>2.0649999999999999</c:v>
                </c:pt>
                <c:pt idx="630">
                  <c:v>2.0680000000000001</c:v>
                </c:pt>
                <c:pt idx="631">
                  <c:v>2.0710000000000002</c:v>
                </c:pt>
                <c:pt idx="632">
                  <c:v>2.0739999999999998</c:v>
                </c:pt>
                <c:pt idx="633">
                  <c:v>2.0779999999999998</c:v>
                </c:pt>
                <c:pt idx="634">
                  <c:v>2.081</c:v>
                </c:pt>
                <c:pt idx="635">
                  <c:v>2.0840000000000001</c:v>
                </c:pt>
                <c:pt idx="636">
                  <c:v>2.0880000000000001</c:v>
                </c:pt>
                <c:pt idx="637">
                  <c:v>2.0910000000000002</c:v>
                </c:pt>
                <c:pt idx="638">
                  <c:v>2.0939999999999999</c:v>
                </c:pt>
                <c:pt idx="639">
                  <c:v>2.097</c:v>
                </c:pt>
                <c:pt idx="640">
                  <c:v>2.101</c:v>
                </c:pt>
                <c:pt idx="641">
                  <c:v>2.1040000000000001</c:v>
                </c:pt>
                <c:pt idx="642">
                  <c:v>2.1080000000000001</c:v>
                </c:pt>
                <c:pt idx="643">
                  <c:v>2.1110000000000002</c:v>
                </c:pt>
                <c:pt idx="644">
                  <c:v>2.1139999999999999</c:v>
                </c:pt>
                <c:pt idx="645">
                  <c:v>2.117</c:v>
                </c:pt>
                <c:pt idx="646">
                  <c:v>2.121</c:v>
                </c:pt>
                <c:pt idx="647">
                  <c:v>2.1240000000000001</c:v>
                </c:pt>
                <c:pt idx="648">
                  <c:v>2.1269999999999998</c:v>
                </c:pt>
                <c:pt idx="649">
                  <c:v>2.1309999999999998</c:v>
                </c:pt>
                <c:pt idx="650">
                  <c:v>2.1339999999999999</c:v>
                </c:pt>
                <c:pt idx="651">
                  <c:v>2.137</c:v>
                </c:pt>
                <c:pt idx="652">
                  <c:v>2.14</c:v>
                </c:pt>
                <c:pt idx="653">
                  <c:v>2.1440000000000001</c:v>
                </c:pt>
                <c:pt idx="654">
                  <c:v>2.1469999999999998</c:v>
                </c:pt>
                <c:pt idx="655">
                  <c:v>2.15</c:v>
                </c:pt>
                <c:pt idx="656">
                  <c:v>2.153</c:v>
                </c:pt>
                <c:pt idx="657">
                  <c:v>2.157</c:v>
                </c:pt>
                <c:pt idx="658">
                  <c:v>2.16</c:v>
                </c:pt>
                <c:pt idx="659">
                  <c:v>2.1629999999999998</c:v>
                </c:pt>
                <c:pt idx="660">
                  <c:v>2.1659999999999999</c:v>
                </c:pt>
                <c:pt idx="661">
                  <c:v>2.169</c:v>
                </c:pt>
                <c:pt idx="662">
                  <c:v>2.1720000000000002</c:v>
                </c:pt>
                <c:pt idx="663">
                  <c:v>2.1760000000000002</c:v>
                </c:pt>
                <c:pt idx="664">
                  <c:v>2.1789999999999998</c:v>
                </c:pt>
                <c:pt idx="665">
                  <c:v>2.1819999999999999</c:v>
                </c:pt>
                <c:pt idx="666">
                  <c:v>2.1850000000000001</c:v>
                </c:pt>
                <c:pt idx="667">
                  <c:v>2.1880000000000002</c:v>
                </c:pt>
                <c:pt idx="668">
                  <c:v>2.1920000000000002</c:v>
                </c:pt>
                <c:pt idx="669">
                  <c:v>2.1949999999999998</c:v>
                </c:pt>
                <c:pt idx="670">
                  <c:v>2.198</c:v>
                </c:pt>
                <c:pt idx="671">
                  <c:v>2.2010000000000001</c:v>
                </c:pt>
                <c:pt idx="672">
                  <c:v>2.2050000000000001</c:v>
                </c:pt>
                <c:pt idx="673">
                  <c:v>2.2080000000000002</c:v>
                </c:pt>
                <c:pt idx="674">
                  <c:v>2.2109999999999999</c:v>
                </c:pt>
                <c:pt idx="675">
                  <c:v>2.2149999999999999</c:v>
                </c:pt>
                <c:pt idx="676">
                  <c:v>2.218</c:v>
                </c:pt>
                <c:pt idx="677">
                  <c:v>2.2210000000000001</c:v>
                </c:pt>
                <c:pt idx="678">
                  <c:v>2.2240000000000002</c:v>
                </c:pt>
                <c:pt idx="679">
                  <c:v>2.2269999999999999</c:v>
                </c:pt>
                <c:pt idx="680">
                  <c:v>2.2309999999999999</c:v>
                </c:pt>
                <c:pt idx="681">
                  <c:v>2.234</c:v>
                </c:pt>
                <c:pt idx="682">
                  <c:v>2.2370000000000001</c:v>
                </c:pt>
                <c:pt idx="683">
                  <c:v>2.2400000000000002</c:v>
                </c:pt>
                <c:pt idx="684">
                  <c:v>2.2429999999999999</c:v>
                </c:pt>
                <c:pt idx="685">
                  <c:v>2.2469999999999999</c:v>
                </c:pt>
                <c:pt idx="686">
                  <c:v>2.25</c:v>
                </c:pt>
                <c:pt idx="687">
                  <c:v>2.2530000000000001</c:v>
                </c:pt>
                <c:pt idx="688">
                  <c:v>2.2559999999999998</c:v>
                </c:pt>
                <c:pt idx="689">
                  <c:v>2.2599999999999998</c:v>
                </c:pt>
                <c:pt idx="690">
                  <c:v>2.2629999999999999</c:v>
                </c:pt>
                <c:pt idx="691">
                  <c:v>2.266</c:v>
                </c:pt>
                <c:pt idx="692">
                  <c:v>2.2690000000000001</c:v>
                </c:pt>
                <c:pt idx="693">
                  <c:v>2.2719999999999998</c:v>
                </c:pt>
                <c:pt idx="694">
                  <c:v>2.2759999999999998</c:v>
                </c:pt>
                <c:pt idx="695">
                  <c:v>2.2789999999999999</c:v>
                </c:pt>
                <c:pt idx="696">
                  <c:v>2.282</c:v>
                </c:pt>
                <c:pt idx="697">
                  <c:v>2.2850000000000001</c:v>
                </c:pt>
                <c:pt idx="698">
                  <c:v>2.2879999999999998</c:v>
                </c:pt>
                <c:pt idx="699">
                  <c:v>2.2919999999999998</c:v>
                </c:pt>
                <c:pt idx="700">
                  <c:v>2.2949999999999999</c:v>
                </c:pt>
                <c:pt idx="701">
                  <c:v>2.298</c:v>
                </c:pt>
                <c:pt idx="702">
                  <c:v>2.3010000000000002</c:v>
                </c:pt>
                <c:pt idx="703">
                  <c:v>2.3050000000000002</c:v>
                </c:pt>
                <c:pt idx="704">
                  <c:v>2.3079999999999998</c:v>
                </c:pt>
                <c:pt idx="705">
                  <c:v>2.3109999999999999</c:v>
                </c:pt>
                <c:pt idx="706">
                  <c:v>2.3140000000000001</c:v>
                </c:pt>
                <c:pt idx="707">
                  <c:v>2.3170000000000002</c:v>
                </c:pt>
                <c:pt idx="708">
                  <c:v>2.3210000000000002</c:v>
                </c:pt>
                <c:pt idx="709">
                  <c:v>2.3239999999999998</c:v>
                </c:pt>
                <c:pt idx="710">
                  <c:v>2.327</c:v>
                </c:pt>
                <c:pt idx="711">
                  <c:v>2.33</c:v>
                </c:pt>
                <c:pt idx="712">
                  <c:v>2.3330000000000002</c:v>
                </c:pt>
                <c:pt idx="713">
                  <c:v>2.3370000000000002</c:v>
                </c:pt>
                <c:pt idx="714">
                  <c:v>2.34</c:v>
                </c:pt>
                <c:pt idx="715">
                  <c:v>2.343</c:v>
                </c:pt>
                <c:pt idx="716">
                  <c:v>2.3460000000000001</c:v>
                </c:pt>
                <c:pt idx="717">
                  <c:v>2.3490000000000002</c:v>
                </c:pt>
                <c:pt idx="718">
                  <c:v>2.3530000000000002</c:v>
                </c:pt>
                <c:pt idx="719">
                  <c:v>2.3559999999999999</c:v>
                </c:pt>
                <c:pt idx="720">
                  <c:v>2.359</c:v>
                </c:pt>
                <c:pt idx="721">
                  <c:v>2.3620000000000001</c:v>
                </c:pt>
                <c:pt idx="722">
                  <c:v>2.3650000000000002</c:v>
                </c:pt>
                <c:pt idx="723">
                  <c:v>2.3690000000000002</c:v>
                </c:pt>
                <c:pt idx="724">
                  <c:v>2.3719999999999999</c:v>
                </c:pt>
                <c:pt idx="725">
                  <c:v>2.375</c:v>
                </c:pt>
                <c:pt idx="726">
                  <c:v>2.379</c:v>
                </c:pt>
                <c:pt idx="727">
                  <c:v>2.3820000000000001</c:v>
                </c:pt>
                <c:pt idx="728">
                  <c:v>2.3849999999999998</c:v>
                </c:pt>
                <c:pt idx="729">
                  <c:v>2.3879999999999999</c:v>
                </c:pt>
                <c:pt idx="730">
                  <c:v>2.391</c:v>
                </c:pt>
                <c:pt idx="731">
                  <c:v>2.395</c:v>
                </c:pt>
                <c:pt idx="732">
                  <c:v>2.3980000000000001</c:v>
                </c:pt>
                <c:pt idx="733">
                  <c:v>2.4009999999999998</c:v>
                </c:pt>
                <c:pt idx="734">
                  <c:v>2.4039999999999999</c:v>
                </c:pt>
                <c:pt idx="735">
                  <c:v>2.4079999999999999</c:v>
                </c:pt>
                <c:pt idx="736">
                  <c:v>2.411</c:v>
                </c:pt>
                <c:pt idx="737">
                  <c:v>2.4140000000000001</c:v>
                </c:pt>
                <c:pt idx="738">
                  <c:v>2.4169999999999998</c:v>
                </c:pt>
                <c:pt idx="739">
                  <c:v>2.4209999999999998</c:v>
                </c:pt>
                <c:pt idx="740">
                  <c:v>2.4239999999999999</c:v>
                </c:pt>
                <c:pt idx="741">
                  <c:v>2.427</c:v>
                </c:pt>
                <c:pt idx="742">
                  <c:v>2.4300000000000002</c:v>
                </c:pt>
                <c:pt idx="743">
                  <c:v>2.4340000000000002</c:v>
                </c:pt>
                <c:pt idx="744">
                  <c:v>2.4369999999999998</c:v>
                </c:pt>
                <c:pt idx="745">
                  <c:v>2.44</c:v>
                </c:pt>
                <c:pt idx="746">
                  <c:v>2.444</c:v>
                </c:pt>
                <c:pt idx="747">
                  <c:v>2.4470000000000001</c:v>
                </c:pt>
                <c:pt idx="748">
                  <c:v>2.4500000000000002</c:v>
                </c:pt>
                <c:pt idx="749">
                  <c:v>2.4529999999999998</c:v>
                </c:pt>
                <c:pt idx="750">
                  <c:v>2.4569999999999999</c:v>
                </c:pt>
                <c:pt idx="751">
                  <c:v>2.46</c:v>
                </c:pt>
                <c:pt idx="752">
                  <c:v>2.4630000000000001</c:v>
                </c:pt>
                <c:pt idx="753">
                  <c:v>2.4670000000000001</c:v>
                </c:pt>
                <c:pt idx="754">
                  <c:v>2.4700000000000002</c:v>
                </c:pt>
                <c:pt idx="755">
                  <c:v>2.4729999999999999</c:v>
                </c:pt>
                <c:pt idx="756">
                  <c:v>2.476</c:v>
                </c:pt>
                <c:pt idx="757">
                  <c:v>2.48</c:v>
                </c:pt>
                <c:pt idx="758">
                  <c:v>2.4830000000000001</c:v>
                </c:pt>
                <c:pt idx="759">
                  <c:v>2.4860000000000002</c:v>
                </c:pt>
                <c:pt idx="760">
                  <c:v>2.4889999999999999</c:v>
                </c:pt>
                <c:pt idx="761">
                  <c:v>2.4929999999999999</c:v>
                </c:pt>
                <c:pt idx="762">
                  <c:v>2.496</c:v>
                </c:pt>
                <c:pt idx="763">
                  <c:v>2.4990000000000001</c:v>
                </c:pt>
                <c:pt idx="764">
                  <c:v>2.5030000000000001</c:v>
                </c:pt>
                <c:pt idx="765">
                  <c:v>2.5059999999999998</c:v>
                </c:pt>
                <c:pt idx="766">
                  <c:v>2.5089999999999999</c:v>
                </c:pt>
                <c:pt idx="767">
                  <c:v>2.512</c:v>
                </c:pt>
                <c:pt idx="768">
                  <c:v>2.516</c:v>
                </c:pt>
                <c:pt idx="769">
                  <c:v>2.5190000000000001</c:v>
                </c:pt>
                <c:pt idx="770">
                  <c:v>2.5219999999999998</c:v>
                </c:pt>
                <c:pt idx="771">
                  <c:v>2.5249999999999999</c:v>
                </c:pt>
                <c:pt idx="772">
                  <c:v>2.528</c:v>
                </c:pt>
                <c:pt idx="773">
                  <c:v>2.532</c:v>
                </c:pt>
                <c:pt idx="774">
                  <c:v>2.5350000000000001</c:v>
                </c:pt>
                <c:pt idx="775">
                  <c:v>2.5379999999999998</c:v>
                </c:pt>
                <c:pt idx="776">
                  <c:v>2.5409999999999999</c:v>
                </c:pt>
                <c:pt idx="777">
                  <c:v>2.5449999999999999</c:v>
                </c:pt>
                <c:pt idx="778">
                  <c:v>2.548</c:v>
                </c:pt>
                <c:pt idx="779">
                  <c:v>2.5510000000000002</c:v>
                </c:pt>
                <c:pt idx="780">
                  <c:v>2.5550000000000002</c:v>
                </c:pt>
                <c:pt idx="781">
                  <c:v>2.5579999999999998</c:v>
                </c:pt>
                <c:pt idx="782">
                  <c:v>2.5609999999999999</c:v>
                </c:pt>
                <c:pt idx="783">
                  <c:v>2.5640000000000001</c:v>
                </c:pt>
                <c:pt idx="784">
                  <c:v>2.5680000000000001</c:v>
                </c:pt>
                <c:pt idx="785">
                  <c:v>2.5710000000000002</c:v>
                </c:pt>
                <c:pt idx="786">
                  <c:v>2.5739999999999998</c:v>
                </c:pt>
                <c:pt idx="787">
                  <c:v>2.577</c:v>
                </c:pt>
                <c:pt idx="788">
                  <c:v>2.581</c:v>
                </c:pt>
                <c:pt idx="789">
                  <c:v>2.5840000000000001</c:v>
                </c:pt>
                <c:pt idx="790">
                  <c:v>2.5870000000000002</c:v>
                </c:pt>
                <c:pt idx="791">
                  <c:v>2.59</c:v>
                </c:pt>
                <c:pt idx="792">
                  <c:v>2.5939999999999999</c:v>
                </c:pt>
                <c:pt idx="793">
                  <c:v>2.597</c:v>
                </c:pt>
                <c:pt idx="794">
                  <c:v>2.6</c:v>
                </c:pt>
                <c:pt idx="795">
                  <c:v>2.6040000000000001</c:v>
                </c:pt>
                <c:pt idx="796">
                  <c:v>2.6070000000000002</c:v>
                </c:pt>
                <c:pt idx="797">
                  <c:v>2.61</c:v>
                </c:pt>
                <c:pt idx="798">
                  <c:v>2.6139999999999999</c:v>
                </c:pt>
                <c:pt idx="799">
                  <c:v>2.617</c:v>
                </c:pt>
                <c:pt idx="800">
                  <c:v>2.62</c:v>
                </c:pt>
                <c:pt idx="801">
                  <c:v>2.6240000000000001</c:v>
                </c:pt>
                <c:pt idx="802">
                  <c:v>2.6269999999999998</c:v>
                </c:pt>
                <c:pt idx="803">
                  <c:v>2.6309999999999998</c:v>
                </c:pt>
                <c:pt idx="804">
                  <c:v>2.6339999999999999</c:v>
                </c:pt>
                <c:pt idx="805">
                  <c:v>2.637</c:v>
                </c:pt>
                <c:pt idx="806">
                  <c:v>2.641</c:v>
                </c:pt>
                <c:pt idx="807">
                  <c:v>2.6440000000000001</c:v>
                </c:pt>
                <c:pt idx="808">
                  <c:v>2.6469999999999998</c:v>
                </c:pt>
                <c:pt idx="809">
                  <c:v>2.6509999999999998</c:v>
                </c:pt>
                <c:pt idx="810">
                  <c:v>2.6539999999999999</c:v>
                </c:pt>
                <c:pt idx="811">
                  <c:v>2.657</c:v>
                </c:pt>
                <c:pt idx="812">
                  <c:v>2.661</c:v>
                </c:pt>
                <c:pt idx="813">
                  <c:v>2.6640000000000001</c:v>
                </c:pt>
                <c:pt idx="814">
                  <c:v>2.6680000000000001</c:v>
                </c:pt>
                <c:pt idx="815">
                  <c:v>2.6709999999999998</c:v>
                </c:pt>
                <c:pt idx="816">
                  <c:v>2.6739999999999999</c:v>
                </c:pt>
                <c:pt idx="817">
                  <c:v>2.6779999999999999</c:v>
                </c:pt>
                <c:pt idx="818">
                  <c:v>2.681</c:v>
                </c:pt>
                <c:pt idx="819">
                  <c:v>2.6840000000000002</c:v>
                </c:pt>
                <c:pt idx="820">
                  <c:v>2.6880000000000002</c:v>
                </c:pt>
                <c:pt idx="821">
                  <c:v>2.6909999999999998</c:v>
                </c:pt>
                <c:pt idx="822">
                  <c:v>2.694</c:v>
                </c:pt>
                <c:pt idx="823">
                  <c:v>2.698</c:v>
                </c:pt>
                <c:pt idx="824">
                  <c:v>2.7010000000000001</c:v>
                </c:pt>
                <c:pt idx="825">
                  <c:v>2.7040000000000002</c:v>
                </c:pt>
                <c:pt idx="826">
                  <c:v>2.7080000000000002</c:v>
                </c:pt>
                <c:pt idx="827">
                  <c:v>2.7109999999999999</c:v>
                </c:pt>
                <c:pt idx="828">
                  <c:v>2.714</c:v>
                </c:pt>
                <c:pt idx="829">
                  <c:v>2.7170000000000001</c:v>
                </c:pt>
                <c:pt idx="830">
                  <c:v>2.7210000000000001</c:v>
                </c:pt>
                <c:pt idx="831">
                  <c:v>2.7240000000000002</c:v>
                </c:pt>
                <c:pt idx="832">
                  <c:v>2.7280000000000002</c:v>
                </c:pt>
                <c:pt idx="833">
                  <c:v>2.7309999999999999</c:v>
                </c:pt>
                <c:pt idx="834">
                  <c:v>2.734</c:v>
                </c:pt>
                <c:pt idx="835">
                  <c:v>2.738</c:v>
                </c:pt>
                <c:pt idx="836">
                  <c:v>2.7410000000000001</c:v>
                </c:pt>
                <c:pt idx="837">
                  <c:v>2.7440000000000002</c:v>
                </c:pt>
                <c:pt idx="838">
                  <c:v>2.7480000000000002</c:v>
                </c:pt>
                <c:pt idx="839">
                  <c:v>2.7509999999999999</c:v>
                </c:pt>
                <c:pt idx="840">
                  <c:v>2.754</c:v>
                </c:pt>
                <c:pt idx="841">
                  <c:v>2.758</c:v>
                </c:pt>
                <c:pt idx="842">
                  <c:v>2.7610000000000001</c:v>
                </c:pt>
                <c:pt idx="843">
                  <c:v>2.7639999999999998</c:v>
                </c:pt>
                <c:pt idx="844">
                  <c:v>2.7679999999999998</c:v>
                </c:pt>
                <c:pt idx="845">
                  <c:v>2.7709999999999999</c:v>
                </c:pt>
                <c:pt idx="846">
                  <c:v>2.774</c:v>
                </c:pt>
                <c:pt idx="847">
                  <c:v>2.778</c:v>
                </c:pt>
                <c:pt idx="848">
                  <c:v>2.7810000000000001</c:v>
                </c:pt>
                <c:pt idx="849">
                  <c:v>2.7839999999999998</c:v>
                </c:pt>
                <c:pt idx="850">
                  <c:v>2.7879999999999998</c:v>
                </c:pt>
                <c:pt idx="851">
                  <c:v>2.7909999999999999</c:v>
                </c:pt>
                <c:pt idx="852">
                  <c:v>2.794</c:v>
                </c:pt>
                <c:pt idx="853">
                  <c:v>2.798</c:v>
                </c:pt>
                <c:pt idx="854">
                  <c:v>2.8010000000000002</c:v>
                </c:pt>
                <c:pt idx="855">
                  <c:v>2.8039999999999998</c:v>
                </c:pt>
                <c:pt idx="856">
                  <c:v>2.8079999999999998</c:v>
                </c:pt>
                <c:pt idx="857">
                  <c:v>2.8109999999999999</c:v>
                </c:pt>
                <c:pt idx="858">
                  <c:v>2.8149999999999999</c:v>
                </c:pt>
                <c:pt idx="859">
                  <c:v>2.8180000000000001</c:v>
                </c:pt>
                <c:pt idx="860">
                  <c:v>2.8210000000000002</c:v>
                </c:pt>
                <c:pt idx="861">
                  <c:v>2.8250000000000002</c:v>
                </c:pt>
                <c:pt idx="862">
                  <c:v>2.8279999999999998</c:v>
                </c:pt>
                <c:pt idx="863">
                  <c:v>2.831</c:v>
                </c:pt>
                <c:pt idx="864">
                  <c:v>2.835</c:v>
                </c:pt>
                <c:pt idx="865">
                  <c:v>2.8380000000000001</c:v>
                </c:pt>
                <c:pt idx="866">
                  <c:v>2.8410000000000002</c:v>
                </c:pt>
                <c:pt idx="867">
                  <c:v>2.8439999999999999</c:v>
                </c:pt>
                <c:pt idx="868">
                  <c:v>2.8479999999999999</c:v>
                </c:pt>
                <c:pt idx="869">
                  <c:v>2.851</c:v>
                </c:pt>
                <c:pt idx="870">
                  <c:v>2.8540000000000001</c:v>
                </c:pt>
                <c:pt idx="871">
                  <c:v>2.8570000000000002</c:v>
                </c:pt>
                <c:pt idx="872">
                  <c:v>2.8610000000000002</c:v>
                </c:pt>
                <c:pt idx="873">
                  <c:v>2.8639999999999999</c:v>
                </c:pt>
                <c:pt idx="874">
                  <c:v>2.867</c:v>
                </c:pt>
                <c:pt idx="875">
                  <c:v>2.871</c:v>
                </c:pt>
                <c:pt idx="876">
                  <c:v>2.8740000000000001</c:v>
                </c:pt>
                <c:pt idx="877">
                  <c:v>2.8769999999999998</c:v>
                </c:pt>
                <c:pt idx="878">
                  <c:v>2.88</c:v>
                </c:pt>
                <c:pt idx="879">
                  <c:v>2.8839999999999999</c:v>
                </c:pt>
                <c:pt idx="880">
                  <c:v>2.887</c:v>
                </c:pt>
                <c:pt idx="881">
                  <c:v>2.89</c:v>
                </c:pt>
                <c:pt idx="882">
                  <c:v>2.8929999999999998</c:v>
                </c:pt>
                <c:pt idx="883">
                  <c:v>2.8969999999999998</c:v>
                </c:pt>
                <c:pt idx="884">
                  <c:v>2.9</c:v>
                </c:pt>
                <c:pt idx="885">
                  <c:v>2.903</c:v>
                </c:pt>
                <c:pt idx="886">
                  <c:v>2.907</c:v>
                </c:pt>
                <c:pt idx="887">
                  <c:v>2.91</c:v>
                </c:pt>
                <c:pt idx="888">
                  <c:v>2.9129999999999998</c:v>
                </c:pt>
                <c:pt idx="889">
                  <c:v>2.9159999999999999</c:v>
                </c:pt>
                <c:pt idx="890">
                  <c:v>2.92</c:v>
                </c:pt>
                <c:pt idx="891">
                  <c:v>2.923</c:v>
                </c:pt>
                <c:pt idx="892">
                  <c:v>2.9260000000000002</c:v>
                </c:pt>
                <c:pt idx="893">
                  <c:v>2.9289999999999998</c:v>
                </c:pt>
                <c:pt idx="894">
                  <c:v>2.9329999999999998</c:v>
                </c:pt>
                <c:pt idx="895">
                  <c:v>2.9359999999999999</c:v>
                </c:pt>
                <c:pt idx="896">
                  <c:v>2.9390000000000001</c:v>
                </c:pt>
                <c:pt idx="897">
                  <c:v>2.9430000000000001</c:v>
                </c:pt>
                <c:pt idx="898">
                  <c:v>2.9460000000000002</c:v>
                </c:pt>
                <c:pt idx="899">
                  <c:v>2.9489999999999998</c:v>
                </c:pt>
                <c:pt idx="900">
                  <c:v>2.952</c:v>
                </c:pt>
                <c:pt idx="901">
                  <c:v>2.956</c:v>
                </c:pt>
                <c:pt idx="902">
                  <c:v>2.9590000000000001</c:v>
                </c:pt>
                <c:pt idx="903">
                  <c:v>2.9620000000000002</c:v>
                </c:pt>
                <c:pt idx="904">
                  <c:v>2.9649999999999999</c:v>
                </c:pt>
                <c:pt idx="905">
                  <c:v>2.968</c:v>
                </c:pt>
                <c:pt idx="906">
                  <c:v>2.972</c:v>
                </c:pt>
                <c:pt idx="907">
                  <c:v>2.9750000000000001</c:v>
                </c:pt>
                <c:pt idx="908">
                  <c:v>2.9780000000000002</c:v>
                </c:pt>
                <c:pt idx="909">
                  <c:v>2.9820000000000002</c:v>
                </c:pt>
                <c:pt idx="910">
                  <c:v>2.9849999999999999</c:v>
                </c:pt>
                <c:pt idx="911">
                  <c:v>2.988</c:v>
                </c:pt>
                <c:pt idx="912">
                  <c:v>2.9910000000000001</c:v>
                </c:pt>
                <c:pt idx="913">
                  <c:v>2.9950000000000001</c:v>
                </c:pt>
                <c:pt idx="914">
                  <c:v>2.9980000000000002</c:v>
                </c:pt>
                <c:pt idx="915">
                  <c:v>3.0009999999999999</c:v>
                </c:pt>
                <c:pt idx="916">
                  <c:v>3.0049999999999999</c:v>
                </c:pt>
                <c:pt idx="917">
                  <c:v>3.008</c:v>
                </c:pt>
                <c:pt idx="918">
                  <c:v>3.0110000000000001</c:v>
                </c:pt>
                <c:pt idx="919">
                  <c:v>3.0150000000000001</c:v>
                </c:pt>
                <c:pt idx="920">
                  <c:v>3.0179999999999998</c:v>
                </c:pt>
                <c:pt idx="921">
                  <c:v>3.0209999999999999</c:v>
                </c:pt>
                <c:pt idx="922">
                  <c:v>3.024</c:v>
                </c:pt>
                <c:pt idx="923">
                  <c:v>3.028</c:v>
                </c:pt>
                <c:pt idx="924">
                  <c:v>3.0310000000000001</c:v>
                </c:pt>
                <c:pt idx="925">
                  <c:v>3.0339999999999998</c:v>
                </c:pt>
                <c:pt idx="926">
                  <c:v>3.0369999999999999</c:v>
                </c:pt>
                <c:pt idx="927">
                  <c:v>3.04</c:v>
                </c:pt>
                <c:pt idx="928">
                  <c:v>3.044</c:v>
                </c:pt>
                <c:pt idx="929">
                  <c:v>3.0470000000000002</c:v>
                </c:pt>
                <c:pt idx="930">
                  <c:v>3.05</c:v>
                </c:pt>
                <c:pt idx="931">
                  <c:v>3.0529999999999999</c:v>
                </c:pt>
                <c:pt idx="932">
                  <c:v>3.056</c:v>
                </c:pt>
                <c:pt idx="933">
                  <c:v>3.06</c:v>
                </c:pt>
                <c:pt idx="934">
                  <c:v>3.0630000000000002</c:v>
                </c:pt>
                <c:pt idx="935">
                  <c:v>3.0659999999999998</c:v>
                </c:pt>
                <c:pt idx="936">
                  <c:v>3.069</c:v>
                </c:pt>
                <c:pt idx="937">
                  <c:v>3.0720000000000001</c:v>
                </c:pt>
                <c:pt idx="938">
                  <c:v>3.0760000000000001</c:v>
                </c:pt>
                <c:pt idx="939">
                  <c:v>3.0790000000000002</c:v>
                </c:pt>
                <c:pt idx="940">
                  <c:v>3.0819999999999999</c:v>
                </c:pt>
                <c:pt idx="941">
                  <c:v>3.085</c:v>
                </c:pt>
                <c:pt idx="942">
                  <c:v>3.0880000000000001</c:v>
                </c:pt>
                <c:pt idx="943">
                  <c:v>3.0920000000000001</c:v>
                </c:pt>
                <c:pt idx="944">
                  <c:v>3.0950000000000002</c:v>
                </c:pt>
                <c:pt idx="945">
                  <c:v>3.0979999999999999</c:v>
                </c:pt>
                <c:pt idx="946">
                  <c:v>3.101</c:v>
                </c:pt>
                <c:pt idx="947">
                  <c:v>3.1040000000000001</c:v>
                </c:pt>
                <c:pt idx="948">
                  <c:v>3.1080000000000001</c:v>
                </c:pt>
                <c:pt idx="949">
                  <c:v>3.1110000000000002</c:v>
                </c:pt>
                <c:pt idx="950">
                  <c:v>3.1139999999999999</c:v>
                </c:pt>
                <c:pt idx="951">
                  <c:v>3.117</c:v>
                </c:pt>
                <c:pt idx="952">
                  <c:v>3.121</c:v>
                </c:pt>
                <c:pt idx="953">
                  <c:v>3.1240000000000001</c:v>
                </c:pt>
                <c:pt idx="954">
                  <c:v>3.1269999999999998</c:v>
                </c:pt>
                <c:pt idx="955">
                  <c:v>3.13</c:v>
                </c:pt>
                <c:pt idx="956">
                  <c:v>3.133</c:v>
                </c:pt>
                <c:pt idx="957">
                  <c:v>3.137</c:v>
                </c:pt>
                <c:pt idx="958">
                  <c:v>3.14</c:v>
                </c:pt>
                <c:pt idx="959">
                  <c:v>3.1429999999999998</c:v>
                </c:pt>
                <c:pt idx="960">
                  <c:v>3.1459999999999999</c:v>
                </c:pt>
                <c:pt idx="961">
                  <c:v>3.149</c:v>
                </c:pt>
                <c:pt idx="962">
                  <c:v>3.153</c:v>
                </c:pt>
                <c:pt idx="963">
                  <c:v>3.1560000000000001</c:v>
                </c:pt>
                <c:pt idx="964">
                  <c:v>3.1589999999999998</c:v>
                </c:pt>
                <c:pt idx="965">
                  <c:v>3.1629999999999998</c:v>
                </c:pt>
                <c:pt idx="966">
                  <c:v>3.1659999999999999</c:v>
                </c:pt>
                <c:pt idx="967">
                  <c:v>3.169</c:v>
                </c:pt>
                <c:pt idx="968">
                  <c:v>3.1720000000000002</c:v>
                </c:pt>
                <c:pt idx="969">
                  <c:v>3.1760000000000002</c:v>
                </c:pt>
                <c:pt idx="970">
                  <c:v>3.1789999999999998</c:v>
                </c:pt>
                <c:pt idx="971">
                  <c:v>3.1819999999999999</c:v>
                </c:pt>
                <c:pt idx="972">
                  <c:v>3.1850000000000001</c:v>
                </c:pt>
                <c:pt idx="973">
                  <c:v>3.1890000000000001</c:v>
                </c:pt>
                <c:pt idx="974">
                  <c:v>3.1920000000000002</c:v>
                </c:pt>
                <c:pt idx="975">
                  <c:v>3.1949999999999998</c:v>
                </c:pt>
                <c:pt idx="976">
                  <c:v>3.1989999999999998</c:v>
                </c:pt>
                <c:pt idx="977">
                  <c:v>3.202</c:v>
                </c:pt>
                <c:pt idx="978">
                  <c:v>3.2050000000000001</c:v>
                </c:pt>
                <c:pt idx="979">
                  <c:v>3.2080000000000002</c:v>
                </c:pt>
                <c:pt idx="980">
                  <c:v>3.2120000000000002</c:v>
                </c:pt>
                <c:pt idx="981">
                  <c:v>3.2149999999999999</c:v>
                </c:pt>
                <c:pt idx="982">
                  <c:v>3.218</c:v>
                </c:pt>
                <c:pt idx="983">
                  <c:v>3.222</c:v>
                </c:pt>
                <c:pt idx="984">
                  <c:v>3.2250000000000001</c:v>
                </c:pt>
                <c:pt idx="985">
                  <c:v>3.2280000000000002</c:v>
                </c:pt>
                <c:pt idx="986">
                  <c:v>3.2309999999999999</c:v>
                </c:pt>
                <c:pt idx="987">
                  <c:v>3.2349999999999999</c:v>
                </c:pt>
                <c:pt idx="988">
                  <c:v>3.238</c:v>
                </c:pt>
                <c:pt idx="989">
                  <c:v>3.2410000000000001</c:v>
                </c:pt>
                <c:pt idx="990">
                  <c:v>3.2440000000000002</c:v>
                </c:pt>
                <c:pt idx="991">
                  <c:v>3.2480000000000002</c:v>
                </c:pt>
                <c:pt idx="992">
                  <c:v>3.2509999999999999</c:v>
                </c:pt>
                <c:pt idx="993">
                  <c:v>3.254</c:v>
                </c:pt>
                <c:pt idx="994">
                  <c:v>3.2570000000000001</c:v>
                </c:pt>
                <c:pt idx="995">
                  <c:v>3.26</c:v>
                </c:pt>
                <c:pt idx="996">
                  <c:v>3.2639999999999998</c:v>
                </c:pt>
                <c:pt idx="997">
                  <c:v>3.2669999999999999</c:v>
                </c:pt>
                <c:pt idx="998">
                  <c:v>3.27</c:v>
                </c:pt>
                <c:pt idx="999">
                  <c:v>3.2730000000000001</c:v>
                </c:pt>
                <c:pt idx="1000">
                  <c:v>3.2770000000000001</c:v>
                </c:pt>
                <c:pt idx="1001">
                  <c:v>3.28</c:v>
                </c:pt>
                <c:pt idx="1002">
                  <c:v>3.2829999999999999</c:v>
                </c:pt>
                <c:pt idx="1003">
                  <c:v>3.2869999999999999</c:v>
                </c:pt>
                <c:pt idx="1004">
                  <c:v>3.29</c:v>
                </c:pt>
                <c:pt idx="1005">
                  <c:v>3.2930000000000001</c:v>
                </c:pt>
                <c:pt idx="1006">
                  <c:v>3.2970000000000002</c:v>
                </c:pt>
                <c:pt idx="1007">
                  <c:v>3.3</c:v>
                </c:pt>
                <c:pt idx="1008">
                  <c:v>3.3029999999999999</c:v>
                </c:pt>
                <c:pt idx="1009">
                  <c:v>3.3069999999999999</c:v>
                </c:pt>
                <c:pt idx="1010">
                  <c:v>3.31</c:v>
                </c:pt>
                <c:pt idx="1011">
                  <c:v>3.3130000000000002</c:v>
                </c:pt>
                <c:pt idx="1012">
                  <c:v>3.3159999999999998</c:v>
                </c:pt>
                <c:pt idx="1013">
                  <c:v>3.32</c:v>
                </c:pt>
                <c:pt idx="1014">
                  <c:v>3.323</c:v>
                </c:pt>
                <c:pt idx="1015">
                  <c:v>3.3260000000000001</c:v>
                </c:pt>
                <c:pt idx="1016">
                  <c:v>3.33</c:v>
                </c:pt>
                <c:pt idx="1017">
                  <c:v>3.3330000000000002</c:v>
                </c:pt>
                <c:pt idx="1018">
                  <c:v>3.3359999999999999</c:v>
                </c:pt>
                <c:pt idx="1019">
                  <c:v>3.34</c:v>
                </c:pt>
                <c:pt idx="1020">
                  <c:v>3.343</c:v>
                </c:pt>
                <c:pt idx="1021">
                  <c:v>3.3460000000000001</c:v>
                </c:pt>
                <c:pt idx="1022">
                  <c:v>3.35</c:v>
                </c:pt>
                <c:pt idx="1023">
                  <c:v>3.3530000000000002</c:v>
                </c:pt>
                <c:pt idx="1024">
                  <c:v>3.3559999999999999</c:v>
                </c:pt>
                <c:pt idx="1025">
                  <c:v>3.36</c:v>
                </c:pt>
                <c:pt idx="1026">
                  <c:v>3.363</c:v>
                </c:pt>
                <c:pt idx="1027">
                  <c:v>3.3660000000000001</c:v>
                </c:pt>
                <c:pt idx="1028">
                  <c:v>3.37</c:v>
                </c:pt>
                <c:pt idx="1029">
                  <c:v>3.3730000000000002</c:v>
                </c:pt>
                <c:pt idx="1030">
                  <c:v>3.3759999999999999</c:v>
                </c:pt>
                <c:pt idx="1031">
                  <c:v>3.38</c:v>
                </c:pt>
                <c:pt idx="1032">
                  <c:v>3.383</c:v>
                </c:pt>
                <c:pt idx="1033">
                  <c:v>3.3860000000000001</c:v>
                </c:pt>
                <c:pt idx="1034">
                  <c:v>3.3889999999999998</c:v>
                </c:pt>
                <c:pt idx="1035">
                  <c:v>3.3929999999999998</c:v>
                </c:pt>
                <c:pt idx="1036">
                  <c:v>3.3959999999999999</c:v>
                </c:pt>
                <c:pt idx="1037">
                  <c:v>3.399</c:v>
                </c:pt>
                <c:pt idx="1038">
                  <c:v>3.4020000000000001</c:v>
                </c:pt>
                <c:pt idx="1039">
                  <c:v>3.4060000000000001</c:v>
                </c:pt>
                <c:pt idx="1040">
                  <c:v>3.4089999999999998</c:v>
                </c:pt>
                <c:pt idx="1041">
                  <c:v>3.4119999999999999</c:v>
                </c:pt>
                <c:pt idx="1042">
                  <c:v>3.415</c:v>
                </c:pt>
                <c:pt idx="1043">
                  <c:v>3.419</c:v>
                </c:pt>
                <c:pt idx="1044">
                  <c:v>3.4220000000000002</c:v>
                </c:pt>
                <c:pt idx="1045">
                  <c:v>3.4249999999999998</c:v>
                </c:pt>
                <c:pt idx="1046">
                  <c:v>3.4279999999999999</c:v>
                </c:pt>
                <c:pt idx="1047">
                  <c:v>3.4319999999999999</c:v>
                </c:pt>
                <c:pt idx="1048">
                  <c:v>3.4350000000000001</c:v>
                </c:pt>
                <c:pt idx="1049">
                  <c:v>3.4380000000000002</c:v>
                </c:pt>
                <c:pt idx="1050">
                  <c:v>3.4409999999999998</c:v>
                </c:pt>
                <c:pt idx="1051">
                  <c:v>3.4449999999999998</c:v>
                </c:pt>
                <c:pt idx="1052">
                  <c:v>3.448</c:v>
                </c:pt>
                <c:pt idx="1053">
                  <c:v>3.4510000000000001</c:v>
                </c:pt>
                <c:pt idx="1054">
                  <c:v>3.4540000000000002</c:v>
                </c:pt>
                <c:pt idx="1055">
                  <c:v>3.4569999999999999</c:v>
                </c:pt>
                <c:pt idx="1056">
                  <c:v>3.4609999999999999</c:v>
                </c:pt>
                <c:pt idx="1057">
                  <c:v>3.464</c:v>
                </c:pt>
                <c:pt idx="1058">
                  <c:v>3.4670000000000001</c:v>
                </c:pt>
                <c:pt idx="1059">
                  <c:v>3.4710000000000001</c:v>
                </c:pt>
                <c:pt idx="1060">
                  <c:v>3.4740000000000002</c:v>
                </c:pt>
                <c:pt idx="1061">
                  <c:v>3.4769999999999999</c:v>
                </c:pt>
                <c:pt idx="1062">
                  <c:v>3.48</c:v>
                </c:pt>
                <c:pt idx="1063">
                  <c:v>3.484</c:v>
                </c:pt>
                <c:pt idx="1064">
                  <c:v>3.4870000000000001</c:v>
                </c:pt>
                <c:pt idx="1065">
                  <c:v>3.49</c:v>
                </c:pt>
                <c:pt idx="1066">
                  <c:v>3.4940000000000002</c:v>
                </c:pt>
                <c:pt idx="1067">
                  <c:v>3.4969999999999999</c:v>
                </c:pt>
                <c:pt idx="1068">
                  <c:v>3.5</c:v>
                </c:pt>
                <c:pt idx="1069">
                  <c:v>3.504</c:v>
                </c:pt>
                <c:pt idx="1070">
                  <c:v>3.5070000000000001</c:v>
                </c:pt>
                <c:pt idx="1071">
                  <c:v>3.51</c:v>
                </c:pt>
                <c:pt idx="1072">
                  <c:v>3.5129999999999999</c:v>
                </c:pt>
                <c:pt idx="1073">
                  <c:v>3.5169999999999999</c:v>
                </c:pt>
                <c:pt idx="1074">
                  <c:v>3.52</c:v>
                </c:pt>
                <c:pt idx="1075">
                  <c:v>3.5230000000000001</c:v>
                </c:pt>
                <c:pt idx="1076">
                  <c:v>3.5270000000000001</c:v>
                </c:pt>
                <c:pt idx="1077">
                  <c:v>3.53</c:v>
                </c:pt>
                <c:pt idx="1078">
                  <c:v>3.5329999999999999</c:v>
                </c:pt>
                <c:pt idx="1079">
                  <c:v>3.536</c:v>
                </c:pt>
                <c:pt idx="1080">
                  <c:v>3.54</c:v>
                </c:pt>
                <c:pt idx="1081">
                  <c:v>3.5430000000000001</c:v>
                </c:pt>
                <c:pt idx="1082">
                  <c:v>3.5459999999999998</c:v>
                </c:pt>
                <c:pt idx="1083">
                  <c:v>3.55</c:v>
                </c:pt>
                <c:pt idx="1084">
                  <c:v>3.5529999999999999</c:v>
                </c:pt>
                <c:pt idx="1085">
                  <c:v>3.556</c:v>
                </c:pt>
                <c:pt idx="1086">
                  <c:v>3.56</c:v>
                </c:pt>
                <c:pt idx="1087">
                  <c:v>3.5630000000000002</c:v>
                </c:pt>
                <c:pt idx="1088">
                  <c:v>3.5659999999999998</c:v>
                </c:pt>
                <c:pt idx="1089">
                  <c:v>3.569</c:v>
                </c:pt>
                <c:pt idx="1090">
                  <c:v>3.573</c:v>
                </c:pt>
                <c:pt idx="1091">
                  <c:v>3.5760000000000001</c:v>
                </c:pt>
                <c:pt idx="1092">
                  <c:v>3.5790000000000002</c:v>
                </c:pt>
                <c:pt idx="1093">
                  <c:v>3.5830000000000002</c:v>
                </c:pt>
                <c:pt idx="1094">
                  <c:v>3.5859999999999999</c:v>
                </c:pt>
                <c:pt idx="1095">
                  <c:v>3.589</c:v>
                </c:pt>
                <c:pt idx="1096">
                  <c:v>3.593</c:v>
                </c:pt>
                <c:pt idx="1097">
                  <c:v>3.5960000000000001</c:v>
                </c:pt>
                <c:pt idx="1098">
                  <c:v>3.5990000000000002</c:v>
                </c:pt>
                <c:pt idx="1099">
                  <c:v>3.6019999999999999</c:v>
                </c:pt>
                <c:pt idx="1100">
                  <c:v>3.605</c:v>
                </c:pt>
                <c:pt idx="1101">
                  <c:v>3.609</c:v>
                </c:pt>
                <c:pt idx="1102">
                  <c:v>3.6120000000000001</c:v>
                </c:pt>
                <c:pt idx="1103">
                  <c:v>3.6150000000000002</c:v>
                </c:pt>
                <c:pt idx="1104">
                  <c:v>3.6190000000000002</c:v>
                </c:pt>
                <c:pt idx="1105">
                  <c:v>3.6219999999999999</c:v>
                </c:pt>
                <c:pt idx="1106">
                  <c:v>3.625</c:v>
                </c:pt>
                <c:pt idx="1107">
                  <c:v>3.6280000000000001</c:v>
                </c:pt>
                <c:pt idx="1108">
                  <c:v>3.6309999999999998</c:v>
                </c:pt>
                <c:pt idx="1109">
                  <c:v>3.6339999999999999</c:v>
                </c:pt>
                <c:pt idx="1110">
                  <c:v>3.6379999999999999</c:v>
                </c:pt>
                <c:pt idx="1111">
                  <c:v>3.641</c:v>
                </c:pt>
                <c:pt idx="1112">
                  <c:v>3.6440000000000001</c:v>
                </c:pt>
                <c:pt idx="1113">
                  <c:v>3.6469999999999998</c:v>
                </c:pt>
                <c:pt idx="1114">
                  <c:v>3.6509999999999998</c:v>
                </c:pt>
                <c:pt idx="1115">
                  <c:v>3.6539999999999999</c:v>
                </c:pt>
                <c:pt idx="1116">
                  <c:v>3.657</c:v>
                </c:pt>
                <c:pt idx="1117">
                  <c:v>3.66</c:v>
                </c:pt>
                <c:pt idx="1118">
                  <c:v>3.6640000000000001</c:v>
                </c:pt>
                <c:pt idx="1119">
                  <c:v>3.6669999999999998</c:v>
                </c:pt>
                <c:pt idx="1120">
                  <c:v>3.67</c:v>
                </c:pt>
                <c:pt idx="1121">
                  <c:v>3.673</c:v>
                </c:pt>
                <c:pt idx="1122">
                  <c:v>3.677</c:v>
                </c:pt>
                <c:pt idx="1123">
                  <c:v>3.68</c:v>
                </c:pt>
                <c:pt idx="1124">
                  <c:v>3.6829999999999998</c:v>
                </c:pt>
                <c:pt idx="1125">
                  <c:v>3.6859999999999999</c:v>
                </c:pt>
                <c:pt idx="1126">
                  <c:v>3.6890000000000001</c:v>
                </c:pt>
                <c:pt idx="1127">
                  <c:v>3.6930000000000001</c:v>
                </c:pt>
                <c:pt idx="1128">
                  <c:v>3.6960000000000002</c:v>
                </c:pt>
                <c:pt idx="1129">
                  <c:v>3.6989999999999998</c:v>
                </c:pt>
                <c:pt idx="1130">
                  <c:v>3.7029999999999998</c:v>
                </c:pt>
                <c:pt idx="1131">
                  <c:v>3.706</c:v>
                </c:pt>
                <c:pt idx="1132">
                  <c:v>3.7090000000000001</c:v>
                </c:pt>
                <c:pt idx="1133">
                  <c:v>3.7120000000000002</c:v>
                </c:pt>
                <c:pt idx="1134">
                  <c:v>3.7160000000000002</c:v>
                </c:pt>
                <c:pt idx="1135">
                  <c:v>3.7189999999999999</c:v>
                </c:pt>
                <c:pt idx="1136">
                  <c:v>3.722</c:v>
                </c:pt>
                <c:pt idx="1137">
                  <c:v>3.7250000000000001</c:v>
                </c:pt>
                <c:pt idx="1138">
                  <c:v>3.7280000000000002</c:v>
                </c:pt>
                <c:pt idx="1139">
                  <c:v>3.7320000000000002</c:v>
                </c:pt>
                <c:pt idx="1140">
                  <c:v>3.7349999999999999</c:v>
                </c:pt>
                <c:pt idx="1141">
                  <c:v>3.738</c:v>
                </c:pt>
                <c:pt idx="1142">
                  <c:v>3.7410000000000001</c:v>
                </c:pt>
                <c:pt idx="1143">
                  <c:v>3.7440000000000002</c:v>
                </c:pt>
                <c:pt idx="1144">
                  <c:v>3.7480000000000002</c:v>
                </c:pt>
                <c:pt idx="1145">
                  <c:v>3.7509999999999999</c:v>
                </c:pt>
                <c:pt idx="1146">
                  <c:v>3.754</c:v>
                </c:pt>
                <c:pt idx="1147">
                  <c:v>3.7570000000000001</c:v>
                </c:pt>
                <c:pt idx="1148">
                  <c:v>3.7610000000000001</c:v>
                </c:pt>
                <c:pt idx="1149">
                  <c:v>3.7639999999999998</c:v>
                </c:pt>
                <c:pt idx="1150">
                  <c:v>3.7669999999999999</c:v>
                </c:pt>
                <c:pt idx="1151">
                  <c:v>3.77</c:v>
                </c:pt>
                <c:pt idx="1152">
                  <c:v>3.7730000000000001</c:v>
                </c:pt>
                <c:pt idx="1153">
                  <c:v>3.7759999999999998</c:v>
                </c:pt>
                <c:pt idx="1154">
                  <c:v>3.78</c:v>
                </c:pt>
                <c:pt idx="1155">
                  <c:v>3.7829999999999999</c:v>
                </c:pt>
                <c:pt idx="1156">
                  <c:v>3.786</c:v>
                </c:pt>
                <c:pt idx="1157">
                  <c:v>3.7890000000000001</c:v>
                </c:pt>
                <c:pt idx="1158">
                  <c:v>3.7919999999999998</c:v>
                </c:pt>
                <c:pt idx="1159">
                  <c:v>3.7959999999999998</c:v>
                </c:pt>
                <c:pt idx="1160">
                  <c:v>3.7989999999999999</c:v>
                </c:pt>
                <c:pt idx="1161">
                  <c:v>3.802</c:v>
                </c:pt>
                <c:pt idx="1162">
                  <c:v>3.8050000000000002</c:v>
                </c:pt>
                <c:pt idx="1163">
                  <c:v>3.8079999999999998</c:v>
                </c:pt>
                <c:pt idx="1164">
                  <c:v>3.8109999999999999</c:v>
                </c:pt>
                <c:pt idx="1165">
                  <c:v>3.8140000000000001</c:v>
                </c:pt>
                <c:pt idx="1166">
                  <c:v>3.8170000000000002</c:v>
                </c:pt>
                <c:pt idx="1167">
                  <c:v>3.8210000000000002</c:v>
                </c:pt>
                <c:pt idx="1168">
                  <c:v>3.8239999999999998</c:v>
                </c:pt>
                <c:pt idx="1169">
                  <c:v>3.827</c:v>
                </c:pt>
                <c:pt idx="1170">
                  <c:v>3.83</c:v>
                </c:pt>
                <c:pt idx="1171">
                  <c:v>3.8330000000000002</c:v>
                </c:pt>
                <c:pt idx="1172">
                  <c:v>3.8370000000000002</c:v>
                </c:pt>
                <c:pt idx="1173">
                  <c:v>3.84</c:v>
                </c:pt>
                <c:pt idx="1174">
                  <c:v>3.843</c:v>
                </c:pt>
                <c:pt idx="1175">
                  <c:v>3.8460000000000001</c:v>
                </c:pt>
                <c:pt idx="1176">
                  <c:v>3.8490000000000002</c:v>
                </c:pt>
                <c:pt idx="1177">
                  <c:v>3.8530000000000002</c:v>
                </c:pt>
                <c:pt idx="1178">
                  <c:v>3.8559999999999999</c:v>
                </c:pt>
                <c:pt idx="1179">
                  <c:v>3.859</c:v>
                </c:pt>
                <c:pt idx="1180">
                  <c:v>3.8620000000000001</c:v>
                </c:pt>
                <c:pt idx="1181">
                  <c:v>3.8650000000000002</c:v>
                </c:pt>
                <c:pt idx="1182">
                  <c:v>3.8690000000000002</c:v>
                </c:pt>
                <c:pt idx="1183">
                  <c:v>3.8719999999999999</c:v>
                </c:pt>
                <c:pt idx="1184">
                  <c:v>3.875</c:v>
                </c:pt>
                <c:pt idx="1185">
                  <c:v>3.8780000000000001</c:v>
                </c:pt>
                <c:pt idx="1186">
                  <c:v>3.8820000000000001</c:v>
                </c:pt>
                <c:pt idx="1187">
                  <c:v>3.8849999999999998</c:v>
                </c:pt>
                <c:pt idx="1188">
                  <c:v>3.8879999999999999</c:v>
                </c:pt>
                <c:pt idx="1189">
                  <c:v>3.891</c:v>
                </c:pt>
                <c:pt idx="1190">
                  <c:v>3.895</c:v>
                </c:pt>
                <c:pt idx="1191">
                  <c:v>3.8980000000000001</c:v>
                </c:pt>
                <c:pt idx="1192">
                  <c:v>3.9009999999999998</c:v>
                </c:pt>
                <c:pt idx="1193">
                  <c:v>3.9039999999999999</c:v>
                </c:pt>
                <c:pt idx="1194">
                  <c:v>3.907</c:v>
                </c:pt>
                <c:pt idx="1195">
                  <c:v>3.911</c:v>
                </c:pt>
                <c:pt idx="1196">
                  <c:v>3.9140000000000001</c:v>
                </c:pt>
                <c:pt idx="1197">
                  <c:v>3.9169999999999998</c:v>
                </c:pt>
                <c:pt idx="1198">
                  <c:v>3.92</c:v>
                </c:pt>
                <c:pt idx="1199">
                  <c:v>3.9239999999999999</c:v>
                </c:pt>
                <c:pt idx="1200">
                  <c:v>3.927</c:v>
                </c:pt>
                <c:pt idx="1201">
                  <c:v>3.93</c:v>
                </c:pt>
                <c:pt idx="1202">
                  <c:v>3.9329999999999998</c:v>
                </c:pt>
                <c:pt idx="1203">
                  <c:v>3.9359999999999999</c:v>
                </c:pt>
                <c:pt idx="1204">
                  <c:v>3.94</c:v>
                </c:pt>
                <c:pt idx="1205">
                  <c:v>3.9430000000000001</c:v>
                </c:pt>
                <c:pt idx="1206">
                  <c:v>3.9460000000000002</c:v>
                </c:pt>
                <c:pt idx="1207">
                  <c:v>3.9489999999999998</c:v>
                </c:pt>
                <c:pt idx="1208">
                  <c:v>3.9529999999999998</c:v>
                </c:pt>
                <c:pt idx="1209">
                  <c:v>3.956</c:v>
                </c:pt>
                <c:pt idx="1210">
                  <c:v>3.9590000000000001</c:v>
                </c:pt>
                <c:pt idx="1211">
                  <c:v>3.9620000000000002</c:v>
                </c:pt>
                <c:pt idx="1212">
                  <c:v>3.9649999999999999</c:v>
                </c:pt>
                <c:pt idx="1213">
                  <c:v>3.9689999999999999</c:v>
                </c:pt>
                <c:pt idx="1214">
                  <c:v>3.972</c:v>
                </c:pt>
                <c:pt idx="1215">
                  <c:v>3.9750000000000001</c:v>
                </c:pt>
                <c:pt idx="1216">
                  <c:v>3.9780000000000002</c:v>
                </c:pt>
                <c:pt idx="1217">
                  <c:v>3.9809999999999999</c:v>
                </c:pt>
                <c:pt idx="1218">
                  <c:v>3.984</c:v>
                </c:pt>
                <c:pt idx="1219">
                  <c:v>3.988</c:v>
                </c:pt>
                <c:pt idx="1220">
                  <c:v>3.9910000000000001</c:v>
                </c:pt>
                <c:pt idx="1221">
                  <c:v>3.9940000000000002</c:v>
                </c:pt>
                <c:pt idx="1222">
                  <c:v>3.9969999999999999</c:v>
                </c:pt>
                <c:pt idx="1223">
                  <c:v>4</c:v>
                </c:pt>
                <c:pt idx="1224">
                  <c:v>4.0039999999999996</c:v>
                </c:pt>
                <c:pt idx="1225">
                  <c:v>4.0069999999999997</c:v>
                </c:pt>
                <c:pt idx="1226">
                  <c:v>4.01</c:v>
                </c:pt>
                <c:pt idx="1227">
                  <c:v>4.0129999999999999</c:v>
                </c:pt>
                <c:pt idx="1228">
                  <c:v>4.016</c:v>
                </c:pt>
                <c:pt idx="1229">
                  <c:v>4.0199999999999996</c:v>
                </c:pt>
                <c:pt idx="1230">
                  <c:v>4.0229999999999997</c:v>
                </c:pt>
                <c:pt idx="1231">
                  <c:v>4.0259999999999998</c:v>
                </c:pt>
                <c:pt idx="1232">
                  <c:v>4.0289999999999999</c:v>
                </c:pt>
                <c:pt idx="1233">
                  <c:v>4.0330000000000004</c:v>
                </c:pt>
                <c:pt idx="1234">
                  <c:v>4.0359999999999996</c:v>
                </c:pt>
                <c:pt idx="1235">
                  <c:v>4.0389999999999997</c:v>
                </c:pt>
                <c:pt idx="1236">
                  <c:v>4.0419999999999998</c:v>
                </c:pt>
                <c:pt idx="1237">
                  <c:v>4.0460000000000003</c:v>
                </c:pt>
                <c:pt idx="1238">
                  <c:v>4.0490000000000004</c:v>
                </c:pt>
                <c:pt idx="1239">
                  <c:v>4.056</c:v>
                </c:pt>
                <c:pt idx="1240">
                  <c:v>4.0590000000000002</c:v>
                </c:pt>
                <c:pt idx="1241">
                  <c:v>4.0620000000000003</c:v>
                </c:pt>
                <c:pt idx="1242">
                  <c:v>4.0650000000000004</c:v>
                </c:pt>
                <c:pt idx="1243">
                  <c:v>4.069</c:v>
                </c:pt>
                <c:pt idx="1244">
                  <c:v>4.0720000000000001</c:v>
                </c:pt>
                <c:pt idx="1245">
                  <c:v>4.0750000000000002</c:v>
                </c:pt>
                <c:pt idx="1246">
                  <c:v>4.0789999999999997</c:v>
                </c:pt>
                <c:pt idx="1247">
                  <c:v>4.0819999999999999</c:v>
                </c:pt>
                <c:pt idx="1248">
                  <c:v>4.085</c:v>
                </c:pt>
                <c:pt idx="1249">
                  <c:v>4.0880000000000001</c:v>
                </c:pt>
                <c:pt idx="1250">
                  <c:v>4.0919999999999996</c:v>
                </c:pt>
                <c:pt idx="1251">
                  <c:v>4.0949999999999998</c:v>
                </c:pt>
                <c:pt idx="1252">
                  <c:v>4.0979999999999999</c:v>
                </c:pt>
                <c:pt idx="1253">
                  <c:v>4.101</c:v>
                </c:pt>
                <c:pt idx="1254">
                  <c:v>4.1040000000000001</c:v>
                </c:pt>
                <c:pt idx="1255">
                  <c:v>4.1079999999999997</c:v>
                </c:pt>
                <c:pt idx="1256">
                  <c:v>4.1109999999999998</c:v>
                </c:pt>
                <c:pt idx="1257">
                  <c:v>4.1139999999999999</c:v>
                </c:pt>
                <c:pt idx="1258">
                  <c:v>4.117</c:v>
                </c:pt>
                <c:pt idx="1259">
                  <c:v>4.1210000000000004</c:v>
                </c:pt>
                <c:pt idx="1260">
                  <c:v>4.1239999999999997</c:v>
                </c:pt>
                <c:pt idx="1261">
                  <c:v>4.1269999999999998</c:v>
                </c:pt>
                <c:pt idx="1262">
                  <c:v>4.1310000000000002</c:v>
                </c:pt>
                <c:pt idx="1263">
                  <c:v>4.1340000000000003</c:v>
                </c:pt>
                <c:pt idx="1264">
                  <c:v>4.1369999999999996</c:v>
                </c:pt>
                <c:pt idx="1265">
                  <c:v>4.1399999999999997</c:v>
                </c:pt>
                <c:pt idx="1266">
                  <c:v>4.1440000000000001</c:v>
                </c:pt>
                <c:pt idx="1267">
                  <c:v>4.1470000000000002</c:v>
                </c:pt>
                <c:pt idx="1268">
                  <c:v>4.1500000000000004</c:v>
                </c:pt>
                <c:pt idx="1269">
                  <c:v>4.1529999999999996</c:v>
                </c:pt>
                <c:pt idx="1270">
                  <c:v>4.1559999999999997</c:v>
                </c:pt>
                <c:pt idx="1271">
                  <c:v>4.16</c:v>
                </c:pt>
                <c:pt idx="1272">
                  <c:v>4.1630000000000003</c:v>
                </c:pt>
                <c:pt idx="1273">
                  <c:v>4.1660000000000004</c:v>
                </c:pt>
                <c:pt idx="1274">
                  <c:v>4.1689999999999996</c:v>
                </c:pt>
                <c:pt idx="1275">
                  <c:v>4.1719999999999997</c:v>
                </c:pt>
                <c:pt idx="1276">
                  <c:v>4.1760000000000002</c:v>
                </c:pt>
                <c:pt idx="1277">
                  <c:v>4.1790000000000003</c:v>
                </c:pt>
                <c:pt idx="1278">
                  <c:v>4.1820000000000004</c:v>
                </c:pt>
                <c:pt idx="1279">
                  <c:v>4.1849999999999996</c:v>
                </c:pt>
                <c:pt idx="1280">
                  <c:v>4.1879999999999997</c:v>
                </c:pt>
                <c:pt idx="1281">
                  <c:v>4.1920000000000002</c:v>
                </c:pt>
                <c:pt idx="1282">
                  <c:v>4.1950000000000003</c:v>
                </c:pt>
                <c:pt idx="1283">
                  <c:v>4.1980000000000004</c:v>
                </c:pt>
                <c:pt idx="1284">
                  <c:v>4.2009999999999996</c:v>
                </c:pt>
                <c:pt idx="1285">
                  <c:v>4.2050000000000001</c:v>
                </c:pt>
                <c:pt idx="1286">
                  <c:v>4.2080000000000002</c:v>
                </c:pt>
                <c:pt idx="1287">
                  <c:v>4.2110000000000003</c:v>
                </c:pt>
                <c:pt idx="1288">
                  <c:v>4.2140000000000004</c:v>
                </c:pt>
                <c:pt idx="1289">
                  <c:v>4.2169999999999996</c:v>
                </c:pt>
                <c:pt idx="1290">
                  <c:v>4.2210000000000001</c:v>
                </c:pt>
                <c:pt idx="1291">
                  <c:v>4.2240000000000002</c:v>
                </c:pt>
                <c:pt idx="1292">
                  <c:v>4.2270000000000003</c:v>
                </c:pt>
                <c:pt idx="1293">
                  <c:v>4.2309999999999999</c:v>
                </c:pt>
                <c:pt idx="1294">
                  <c:v>4.234</c:v>
                </c:pt>
                <c:pt idx="1295">
                  <c:v>4.2370000000000001</c:v>
                </c:pt>
                <c:pt idx="1296">
                  <c:v>4.24</c:v>
                </c:pt>
                <c:pt idx="1297">
                  <c:v>4.2439999999999998</c:v>
                </c:pt>
                <c:pt idx="1298">
                  <c:v>4.2469999999999999</c:v>
                </c:pt>
                <c:pt idx="1299">
                  <c:v>4.25</c:v>
                </c:pt>
                <c:pt idx="1300">
                  <c:v>4.2539999999999996</c:v>
                </c:pt>
                <c:pt idx="1301">
                  <c:v>4.2569999999999997</c:v>
                </c:pt>
                <c:pt idx="1302">
                  <c:v>4.26</c:v>
                </c:pt>
                <c:pt idx="1303">
                  <c:v>4.2640000000000002</c:v>
                </c:pt>
                <c:pt idx="1304">
                  <c:v>4.2670000000000003</c:v>
                </c:pt>
                <c:pt idx="1305">
                  <c:v>4.2709999999999999</c:v>
                </c:pt>
                <c:pt idx="1306">
                  <c:v>4.274</c:v>
                </c:pt>
                <c:pt idx="1307">
                  <c:v>4.2770000000000001</c:v>
                </c:pt>
                <c:pt idx="1308">
                  <c:v>4.2809999999999997</c:v>
                </c:pt>
                <c:pt idx="1309">
                  <c:v>4.2839999999999998</c:v>
                </c:pt>
                <c:pt idx="1310">
                  <c:v>4.2869999999999999</c:v>
                </c:pt>
                <c:pt idx="1311">
                  <c:v>4.2910000000000004</c:v>
                </c:pt>
                <c:pt idx="1312">
                  <c:v>4.2939999999999996</c:v>
                </c:pt>
                <c:pt idx="1313">
                  <c:v>4.2969999999999997</c:v>
                </c:pt>
                <c:pt idx="1314">
                  <c:v>4.3</c:v>
                </c:pt>
                <c:pt idx="1315">
                  <c:v>4.3040000000000003</c:v>
                </c:pt>
                <c:pt idx="1316">
                  <c:v>4.3070000000000004</c:v>
                </c:pt>
                <c:pt idx="1317">
                  <c:v>4.3109999999999999</c:v>
                </c:pt>
                <c:pt idx="1318">
                  <c:v>4.3140000000000001</c:v>
                </c:pt>
                <c:pt idx="1319">
                  <c:v>4.3170000000000002</c:v>
                </c:pt>
                <c:pt idx="1320">
                  <c:v>4.3209999999999997</c:v>
                </c:pt>
                <c:pt idx="1321">
                  <c:v>4.3239999999999998</c:v>
                </c:pt>
                <c:pt idx="1322">
                  <c:v>4.327</c:v>
                </c:pt>
                <c:pt idx="1323">
                  <c:v>4.33</c:v>
                </c:pt>
                <c:pt idx="1324">
                  <c:v>4.3339999999999996</c:v>
                </c:pt>
                <c:pt idx="1325">
                  <c:v>4.3369999999999997</c:v>
                </c:pt>
                <c:pt idx="1326">
                  <c:v>4.34</c:v>
                </c:pt>
                <c:pt idx="1327">
                  <c:v>4.3440000000000003</c:v>
                </c:pt>
                <c:pt idx="1328">
                  <c:v>4.3470000000000004</c:v>
                </c:pt>
                <c:pt idx="1329">
                  <c:v>4.3499999999999996</c:v>
                </c:pt>
                <c:pt idx="1330">
                  <c:v>4.3529999999999998</c:v>
                </c:pt>
                <c:pt idx="1331">
                  <c:v>4.3570000000000002</c:v>
                </c:pt>
                <c:pt idx="1332">
                  <c:v>4.3600000000000003</c:v>
                </c:pt>
                <c:pt idx="1333">
                  <c:v>4.3630000000000004</c:v>
                </c:pt>
                <c:pt idx="1334">
                  <c:v>4.367</c:v>
                </c:pt>
                <c:pt idx="1335">
                  <c:v>4.37</c:v>
                </c:pt>
                <c:pt idx="1336">
                  <c:v>4.3730000000000002</c:v>
                </c:pt>
                <c:pt idx="1337">
                  <c:v>4.3769999999999998</c:v>
                </c:pt>
                <c:pt idx="1338">
                  <c:v>4.38</c:v>
                </c:pt>
                <c:pt idx="1339">
                  <c:v>4.383</c:v>
                </c:pt>
                <c:pt idx="1340">
                  <c:v>4.3869999999999996</c:v>
                </c:pt>
                <c:pt idx="1341">
                  <c:v>4.3899999999999997</c:v>
                </c:pt>
                <c:pt idx="1342">
                  <c:v>4.3929999999999998</c:v>
                </c:pt>
                <c:pt idx="1343">
                  <c:v>4.3970000000000002</c:v>
                </c:pt>
                <c:pt idx="1344">
                  <c:v>4.4000000000000004</c:v>
                </c:pt>
                <c:pt idx="1345">
                  <c:v>4.4029999999999996</c:v>
                </c:pt>
                <c:pt idx="1346">
                  <c:v>4.407</c:v>
                </c:pt>
                <c:pt idx="1347">
                  <c:v>4.41</c:v>
                </c:pt>
                <c:pt idx="1348">
                  <c:v>4.4130000000000003</c:v>
                </c:pt>
                <c:pt idx="1349">
                  <c:v>4.4169999999999998</c:v>
                </c:pt>
                <c:pt idx="1350">
                  <c:v>4.42</c:v>
                </c:pt>
                <c:pt idx="1351">
                  <c:v>4.423</c:v>
                </c:pt>
                <c:pt idx="1352">
                  <c:v>4.4269999999999996</c:v>
                </c:pt>
                <c:pt idx="1353">
                  <c:v>4.43</c:v>
                </c:pt>
                <c:pt idx="1354">
                  <c:v>4.4329999999999998</c:v>
                </c:pt>
                <c:pt idx="1355">
                  <c:v>4.4370000000000003</c:v>
                </c:pt>
                <c:pt idx="1356">
                  <c:v>4.4400000000000004</c:v>
                </c:pt>
                <c:pt idx="1357">
                  <c:v>4.4429999999999996</c:v>
                </c:pt>
                <c:pt idx="1358">
                  <c:v>4.4470000000000001</c:v>
                </c:pt>
                <c:pt idx="1359">
                  <c:v>4.45</c:v>
                </c:pt>
                <c:pt idx="1360">
                  <c:v>4.4530000000000003</c:v>
                </c:pt>
                <c:pt idx="1361">
                  <c:v>4.4560000000000004</c:v>
                </c:pt>
                <c:pt idx="1362">
                  <c:v>4.46</c:v>
                </c:pt>
                <c:pt idx="1363">
                  <c:v>4.4630000000000001</c:v>
                </c:pt>
                <c:pt idx="1364">
                  <c:v>4.4660000000000002</c:v>
                </c:pt>
                <c:pt idx="1365">
                  <c:v>4.47</c:v>
                </c:pt>
                <c:pt idx="1366">
                  <c:v>4.4729999999999999</c:v>
                </c:pt>
                <c:pt idx="1367">
                  <c:v>4.476</c:v>
                </c:pt>
                <c:pt idx="1368">
                  <c:v>4.4800000000000004</c:v>
                </c:pt>
                <c:pt idx="1369">
                  <c:v>4.4829999999999997</c:v>
                </c:pt>
                <c:pt idx="1370">
                  <c:v>4.4859999999999998</c:v>
                </c:pt>
                <c:pt idx="1371">
                  <c:v>4.4889999999999999</c:v>
                </c:pt>
                <c:pt idx="1372">
                  <c:v>4.4930000000000003</c:v>
                </c:pt>
                <c:pt idx="1373">
                  <c:v>4.4960000000000004</c:v>
                </c:pt>
                <c:pt idx="1374">
                  <c:v>4.4989999999999997</c:v>
                </c:pt>
                <c:pt idx="1375">
                  <c:v>4.5030000000000001</c:v>
                </c:pt>
                <c:pt idx="1376">
                  <c:v>4.5060000000000002</c:v>
                </c:pt>
                <c:pt idx="1377">
                  <c:v>4.5090000000000003</c:v>
                </c:pt>
                <c:pt idx="1378">
                  <c:v>4.5119999999999996</c:v>
                </c:pt>
                <c:pt idx="1379">
                  <c:v>4.5149999999999997</c:v>
                </c:pt>
                <c:pt idx="1380">
                  <c:v>4.5190000000000001</c:v>
                </c:pt>
                <c:pt idx="1381">
                  <c:v>4.5220000000000002</c:v>
                </c:pt>
                <c:pt idx="1382">
                  <c:v>4.5250000000000004</c:v>
                </c:pt>
                <c:pt idx="1383">
                  <c:v>4.5279999999999996</c:v>
                </c:pt>
                <c:pt idx="1384">
                  <c:v>4.532</c:v>
                </c:pt>
                <c:pt idx="1385">
                  <c:v>4.5350000000000001</c:v>
                </c:pt>
                <c:pt idx="1386">
                  <c:v>4.5380000000000003</c:v>
                </c:pt>
                <c:pt idx="1387">
                  <c:v>4.5410000000000004</c:v>
                </c:pt>
                <c:pt idx="1388">
                  <c:v>4.5439999999999996</c:v>
                </c:pt>
                <c:pt idx="1389">
                  <c:v>4.548</c:v>
                </c:pt>
                <c:pt idx="1390">
                  <c:v>4.5510000000000002</c:v>
                </c:pt>
                <c:pt idx="1391">
                  <c:v>4.5540000000000003</c:v>
                </c:pt>
                <c:pt idx="1392">
                  <c:v>4.5570000000000004</c:v>
                </c:pt>
                <c:pt idx="1393">
                  <c:v>4.5609999999999999</c:v>
                </c:pt>
                <c:pt idx="1394">
                  <c:v>4.5640000000000001</c:v>
                </c:pt>
                <c:pt idx="1395">
                  <c:v>4.5670000000000002</c:v>
                </c:pt>
                <c:pt idx="1396">
                  <c:v>4.57</c:v>
                </c:pt>
                <c:pt idx="1397">
                  <c:v>4.5739999999999998</c:v>
                </c:pt>
                <c:pt idx="1398">
                  <c:v>4.577</c:v>
                </c:pt>
                <c:pt idx="1399">
                  <c:v>4.58</c:v>
                </c:pt>
                <c:pt idx="1400">
                  <c:v>4.5830000000000002</c:v>
                </c:pt>
                <c:pt idx="1401">
                  <c:v>4.5869999999999997</c:v>
                </c:pt>
                <c:pt idx="1402">
                  <c:v>4.59</c:v>
                </c:pt>
                <c:pt idx="1403">
                  <c:v>4.593</c:v>
                </c:pt>
                <c:pt idx="1404">
                  <c:v>4.5960000000000001</c:v>
                </c:pt>
                <c:pt idx="1405">
                  <c:v>4.5990000000000002</c:v>
                </c:pt>
                <c:pt idx="1406">
                  <c:v>4.6029999999999998</c:v>
                </c:pt>
                <c:pt idx="1407">
                  <c:v>4.6059999999999999</c:v>
                </c:pt>
                <c:pt idx="1408">
                  <c:v>4.609</c:v>
                </c:pt>
                <c:pt idx="1409">
                  <c:v>4.6120000000000001</c:v>
                </c:pt>
                <c:pt idx="1410">
                  <c:v>4.6159999999999997</c:v>
                </c:pt>
                <c:pt idx="1411">
                  <c:v>4.6189999999999998</c:v>
                </c:pt>
                <c:pt idx="1412">
                  <c:v>4.6219999999999999</c:v>
                </c:pt>
                <c:pt idx="1413">
                  <c:v>4.625</c:v>
                </c:pt>
                <c:pt idx="1414">
                  <c:v>4.6289999999999996</c:v>
                </c:pt>
                <c:pt idx="1415">
                  <c:v>4.6319999999999997</c:v>
                </c:pt>
                <c:pt idx="1416">
                  <c:v>4.6349999999999998</c:v>
                </c:pt>
                <c:pt idx="1417">
                  <c:v>4.6390000000000002</c:v>
                </c:pt>
                <c:pt idx="1418">
                  <c:v>4.6420000000000003</c:v>
                </c:pt>
                <c:pt idx="1419">
                  <c:v>4.6449999999999996</c:v>
                </c:pt>
                <c:pt idx="1420">
                  <c:v>4.6479999999999997</c:v>
                </c:pt>
                <c:pt idx="1421">
                  <c:v>4.6520000000000001</c:v>
                </c:pt>
                <c:pt idx="1422">
                  <c:v>4.6550000000000002</c:v>
                </c:pt>
                <c:pt idx="1423">
                  <c:v>4.6580000000000004</c:v>
                </c:pt>
                <c:pt idx="1424">
                  <c:v>4.6609999999999996</c:v>
                </c:pt>
                <c:pt idx="1425">
                  <c:v>4.665</c:v>
                </c:pt>
                <c:pt idx="1426">
                  <c:v>4.6680000000000001</c:v>
                </c:pt>
                <c:pt idx="1427">
                  <c:v>4.6710000000000003</c:v>
                </c:pt>
                <c:pt idx="1428">
                  <c:v>4.6740000000000004</c:v>
                </c:pt>
                <c:pt idx="1429">
                  <c:v>4.6779999999999999</c:v>
                </c:pt>
                <c:pt idx="1430">
                  <c:v>4.681</c:v>
                </c:pt>
                <c:pt idx="1431">
                  <c:v>4.6840000000000002</c:v>
                </c:pt>
                <c:pt idx="1432">
                  <c:v>4.6870000000000003</c:v>
                </c:pt>
                <c:pt idx="1433">
                  <c:v>4.6909999999999998</c:v>
                </c:pt>
                <c:pt idx="1434">
                  <c:v>4.694</c:v>
                </c:pt>
                <c:pt idx="1435">
                  <c:v>4.6970000000000001</c:v>
                </c:pt>
                <c:pt idx="1436">
                  <c:v>4.7</c:v>
                </c:pt>
                <c:pt idx="1437">
                  <c:v>4.7039999999999997</c:v>
                </c:pt>
                <c:pt idx="1438">
                  <c:v>4.7069999999999999</c:v>
                </c:pt>
                <c:pt idx="1439">
                  <c:v>4.71</c:v>
                </c:pt>
                <c:pt idx="1440">
                  <c:v>4.7130000000000001</c:v>
                </c:pt>
                <c:pt idx="1441">
                  <c:v>4.7169999999999996</c:v>
                </c:pt>
                <c:pt idx="1442">
                  <c:v>4.72</c:v>
                </c:pt>
                <c:pt idx="1443">
                  <c:v>4.7229999999999999</c:v>
                </c:pt>
                <c:pt idx="1444">
                  <c:v>4.726</c:v>
                </c:pt>
                <c:pt idx="1445">
                  <c:v>4.7300000000000004</c:v>
                </c:pt>
                <c:pt idx="1446">
                  <c:v>4.7329999999999997</c:v>
                </c:pt>
                <c:pt idx="1447">
                  <c:v>4.7359999999999998</c:v>
                </c:pt>
                <c:pt idx="1448">
                  <c:v>4.7389999999999999</c:v>
                </c:pt>
                <c:pt idx="1449">
                  <c:v>4.7430000000000003</c:v>
                </c:pt>
                <c:pt idx="1450">
                  <c:v>4.7460000000000004</c:v>
                </c:pt>
                <c:pt idx="1451">
                  <c:v>4.7489999999999997</c:v>
                </c:pt>
                <c:pt idx="1452">
                  <c:v>4.7530000000000001</c:v>
                </c:pt>
                <c:pt idx="1453">
                  <c:v>4.7560000000000002</c:v>
                </c:pt>
                <c:pt idx="1454">
                  <c:v>4.7590000000000003</c:v>
                </c:pt>
                <c:pt idx="1455">
                  <c:v>4.7629999999999999</c:v>
                </c:pt>
                <c:pt idx="1456">
                  <c:v>4.766</c:v>
                </c:pt>
                <c:pt idx="1457">
                  <c:v>4.7690000000000001</c:v>
                </c:pt>
                <c:pt idx="1458">
                  <c:v>4.7720000000000002</c:v>
                </c:pt>
                <c:pt idx="1459">
                  <c:v>4.7750000000000004</c:v>
                </c:pt>
              </c:numCache>
            </c:numRef>
          </c:xVal>
          <c:yVal>
            <c:numRef>
              <c:f>Лист1!$C$2:$C$1461</c:f>
              <c:numCache>
                <c:formatCode>General</c:formatCode>
                <c:ptCount val="1460"/>
                <c:pt idx="0">
                  <c:v>1.49</c:v>
                </c:pt>
                <c:pt idx="1">
                  <c:v>1.49</c:v>
                </c:pt>
                <c:pt idx="2">
                  <c:v>1.49</c:v>
                </c:pt>
                <c:pt idx="3">
                  <c:v>1.5</c:v>
                </c:pt>
                <c:pt idx="4">
                  <c:v>1.49</c:v>
                </c:pt>
                <c:pt idx="5">
                  <c:v>1.49</c:v>
                </c:pt>
                <c:pt idx="6">
                  <c:v>1.5</c:v>
                </c:pt>
                <c:pt idx="7">
                  <c:v>1.49</c:v>
                </c:pt>
                <c:pt idx="8">
                  <c:v>1.5</c:v>
                </c:pt>
                <c:pt idx="9">
                  <c:v>1.5</c:v>
                </c:pt>
                <c:pt idx="10">
                  <c:v>1.5</c:v>
                </c:pt>
                <c:pt idx="11">
                  <c:v>1.49</c:v>
                </c:pt>
                <c:pt idx="12">
                  <c:v>1.49</c:v>
                </c:pt>
                <c:pt idx="13">
                  <c:v>1.49</c:v>
                </c:pt>
                <c:pt idx="14">
                  <c:v>1.49</c:v>
                </c:pt>
                <c:pt idx="15">
                  <c:v>1.49</c:v>
                </c:pt>
                <c:pt idx="16">
                  <c:v>1.49</c:v>
                </c:pt>
                <c:pt idx="17">
                  <c:v>1.49</c:v>
                </c:pt>
                <c:pt idx="18">
                  <c:v>1.49</c:v>
                </c:pt>
                <c:pt idx="19">
                  <c:v>1.5</c:v>
                </c:pt>
                <c:pt idx="20">
                  <c:v>1.49</c:v>
                </c:pt>
                <c:pt idx="21">
                  <c:v>1.49</c:v>
                </c:pt>
                <c:pt idx="22">
                  <c:v>1.5</c:v>
                </c:pt>
                <c:pt idx="23">
                  <c:v>1.5</c:v>
                </c:pt>
                <c:pt idx="24">
                  <c:v>1.5</c:v>
                </c:pt>
                <c:pt idx="25">
                  <c:v>1.49</c:v>
                </c:pt>
                <c:pt idx="26">
                  <c:v>1.49</c:v>
                </c:pt>
                <c:pt idx="27">
                  <c:v>1.5</c:v>
                </c:pt>
                <c:pt idx="28">
                  <c:v>1.51</c:v>
                </c:pt>
                <c:pt idx="29">
                  <c:v>1.49</c:v>
                </c:pt>
                <c:pt idx="30">
                  <c:v>1.49</c:v>
                </c:pt>
                <c:pt idx="31">
                  <c:v>1.5</c:v>
                </c:pt>
                <c:pt idx="32">
                  <c:v>1.5</c:v>
                </c:pt>
                <c:pt idx="33">
                  <c:v>1.5</c:v>
                </c:pt>
                <c:pt idx="34">
                  <c:v>1.49</c:v>
                </c:pt>
                <c:pt idx="35">
                  <c:v>1.49</c:v>
                </c:pt>
                <c:pt idx="36">
                  <c:v>1.49</c:v>
                </c:pt>
                <c:pt idx="37">
                  <c:v>1.5</c:v>
                </c:pt>
                <c:pt idx="38">
                  <c:v>1.49</c:v>
                </c:pt>
                <c:pt idx="39">
                  <c:v>1.49</c:v>
                </c:pt>
                <c:pt idx="40">
                  <c:v>1.49</c:v>
                </c:pt>
                <c:pt idx="41">
                  <c:v>1.49</c:v>
                </c:pt>
                <c:pt idx="42">
                  <c:v>1.49</c:v>
                </c:pt>
                <c:pt idx="43">
                  <c:v>1.49</c:v>
                </c:pt>
                <c:pt idx="44">
                  <c:v>1.49</c:v>
                </c:pt>
                <c:pt idx="45">
                  <c:v>1.49</c:v>
                </c:pt>
                <c:pt idx="46">
                  <c:v>1.49</c:v>
                </c:pt>
                <c:pt idx="47">
                  <c:v>1.49</c:v>
                </c:pt>
                <c:pt idx="48">
                  <c:v>1.49</c:v>
                </c:pt>
                <c:pt idx="49">
                  <c:v>1.5</c:v>
                </c:pt>
                <c:pt idx="50">
                  <c:v>1.49</c:v>
                </c:pt>
                <c:pt idx="51">
                  <c:v>1.5</c:v>
                </c:pt>
                <c:pt idx="52">
                  <c:v>1.5</c:v>
                </c:pt>
                <c:pt idx="53">
                  <c:v>1.5</c:v>
                </c:pt>
                <c:pt idx="54">
                  <c:v>1.49</c:v>
                </c:pt>
                <c:pt idx="55">
                  <c:v>1.5</c:v>
                </c:pt>
                <c:pt idx="56">
                  <c:v>1.51</c:v>
                </c:pt>
                <c:pt idx="57">
                  <c:v>1.5</c:v>
                </c:pt>
                <c:pt idx="58">
                  <c:v>1.5</c:v>
                </c:pt>
                <c:pt idx="59">
                  <c:v>1.49</c:v>
                </c:pt>
                <c:pt idx="60">
                  <c:v>1.5</c:v>
                </c:pt>
                <c:pt idx="61">
                  <c:v>1.5</c:v>
                </c:pt>
                <c:pt idx="62">
                  <c:v>1.49</c:v>
                </c:pt>
                <c:pt idx="63">
                  <c:v>1.49</c:v>
                </c:pt>
                <c:pt idx="64">
                  <c:v>1.49</c:v>
                </c:pt>
                <c:pt idx="65">
                  <c:v>1.5</c:v>
                </c:pt>
                <c:pt idx="66">
                  <c:v>1.49</c:v>
                </c:pt>
                <c:pt idx="67">
                  <c:v>1.49</c:v>
                </c:pt>
                <c:pt idx="68">
                  <c:v>1.49</c:v>
                </c:pt>
                <c:pt idx="69">
                  <c:v>1.5</c:v>
                </c:pt>
                <c:pt idx="70">
                  <c:v>1.5</c:v>
                </c:pt>
                <c:pt idx="71">
                  <c:v>1.49</c:v>
                </c:pt>
                <c:pt idx="72">
                  <c:v>1.5</c:v>
                </c:pt>
                <c:pt idx="73">
                  <c:v>1.49</c:v>
                </c:pt>
                <c:pt idx="74">
                  <c:v>1.49</c:v>
                </c:pt>
                <c:pt idx="75">
                  <c:v>1.49</c:v>
                </c:pt>
                <c:pt idx="76">
                  <c:v>1.5</c:v>
                </c:pt>
                <c:pt idx="77">
                  <c:v>1.49</c:v>
                </c:pt>
                <c:pt idx="78">
                  <c:v>1.49</c:v>
                </c:pt>
                <c:pt idx="79">
                  <c:v>1.5</c:v>
                </c:pt>
                <c:pt idx="80">
                  <c:v>1.49</c:v>
                </c:pt>
                <c:pt idx="81">
                  <c:v>1.5</c:v>
                </c:pt>
                <c:pt idx="82">
                  <c:v>1.5</c:v>
                </c:pt>
                <c:pt idx="83">
                  <c:v>1.49</c:v>
                </c:pt>
                <c:pt idx="84">
                  <c:v>1.49</c:v>
                </c:pt>
                <c:pt idx="85">
                  <c:v>1.5</c:v>
                </c:pt>
                <c:pt idx="86">
                  <c:v>1.5</c:v>
                </c:pt>
                <c:pt idx="87">
                  <c:v>1.49</c:v>
                </c:pt>
                <c:pt idx="88">
                  <c:v>1.49</c:v>
                </c:pt>
                <c:pt idx="89">
                  <c:v>1.48</c:v>
                </c:pt>
                <c:pt idx="90">
                  <c:v>1.49</c:v>
                </c:pt>
                <c:pt idx="91">
                  <c:v>1.5</c:v>
                </c:pt>
                <c:pt idx="92">
                  <c:v>1.49</c:v>
                </c:pt>
                <c:pt idx="93">
                  <c:v>1.49</c:v>
                </c:pt>
                <c:pt idx="94">
                  <c:v>1.49</c:v>
                </c:pt>
                <c:pt idx="95">
                  <c:v>1.5</c:v>
                </c:pt>
                <c:pt idx="96">
                  <c:v>1.49</c:v>
                </c:pt>
                <c:pt idx="97">
                  <c:v>1.5</c:v>
                </c:pt>
                <c:pt idx="98">
                  <c:v>1.5</c:v>
                </c:pt>
                <c:pt idx="99">
                  <c:v>1.5</c:v>
                </c:pt>
                <c:pt idx="100">
                  <c:v>1.5</c:v>
                </c:pt>
                <c:pt idx="101">
                  <c:v>1.5</c:v>
                </c:pt>
                <c:pt idx="102">
                  <c:v>1.5</c:v>
                </c:pt>
                <c:pt idx="103">
                  <c:v>1.5</c:v>
                </c:pt>
                <c:pt idx="104">
                  <c:v>1.49</c:v>
                </c:pt>
                <c:pt idx="105">
                  <c:v>1.5</c:v>
                </c:pt>
                <c:pt idx="106">
                  <c:v>1.5</c:v>
                </c:pt>
                <c:pt idx="107">
                  <c:v>1.5</c:v>
                </c:pt>
                <c:pt idx="108">
                  <c:v>1.49</c:v>
                </c:pt>
                <c:pt idx="109">
                  <c:v>1.5</c:v>
                </c:pt>
                <c:pt idx="110">
                  <c:v>1.5</c:v>
                </c:pt>
                <c:pt idx="111">
                  <c:v>1.49</c:v>
                </c:pt>
                <c:pt idx="112">
                  <c:v>1.5</c:v>
                </c:pt>
                <c:pt idx="113">
                  <c:v>1.49</c:v>
                </c:pt>
                <c:pt idx="114">
                  <c:v>1.49</c:v>
                </c:pt>
                <c:pt idx="115">
                  <c:v>1.5</c:v>
                </c:pt>
                <c:pt idx="116">
                  <c:v>1.49</c:v>
                </c:pt>
                <c:pt idx="117">
                  <c:v>1.49</c:v>
                </c:pt>
                <c:pt idx="118">
                  <c:v>1.5</c:v>
                </c:pt>
                <c:pt idx="119">
                  <c:v>1.49</c:v>
                </c:pt>
                <c:pt idx="120">
                  <c:v>1.49</c:v>
                </c:pt>
                <c:pt idx="121">
                  <c:v>1.49</c:v>
                </c:pt>
                <c:pt idx="122">
                  <c:v>1.49</c:v>
                </c:pt>
                <c:pt idx="123">
                  <c:v>1.49</c:v>
                </c:pt>
                <c:pt idx="124">
                  <c:v>1.49</c:v>
                </c:pt>
                <c:pt idx="125">
                  <c:v>1.5</c:v>
                </c:pt>
                <c:pt idx="126">
                  <c:v>1.49</c:v>
                </c:pt>
                <c:pt idx="127">
                  <c:v>1.5</c:v>
                </c:pt>
                <c:pt idx="128">
                  <c:v>1.49</c:v>
                </c:pt>
                <c:pt idx="129">
                  <c:v>1.5</c:v>
                </c:pt>
                <c:pt idx="130">
                  <c:v>1.51</c:v>
                </c:pt>
                <c:pt idx="131">
                  <c:v>1.5</c:v>
                </c:pt>
                <c:pt idx="132">
                  <c:v>1.49</c:v>
                </c:pt>
                <c:pt idx="133">
                  <c:v>1.49</c:v>
                </c:pt>
                <c:pt idx="134">
                  <c:v>1.49</c:v>
                </c:pt>
                <c:pt idx="135">
                  <c:v>1.49</c:v>
                </c:pt>
                <c:pt idx="136">
                  <c:v>1.5</c:v>
                </c:pt>
                <c:pt idx="137">
                  <c:v>1.49</c:v>
                </c:pt>
                <c:pt idx="138">
                  <c:v>1.49</c:v>
                </c:pt>
                <c:pt idx="139">
                  <c:v>1.49</c:v>
                </c:pt>
                <c:pt idx="140">
                  <c:v>1.49</c:v>
                </c:pt>
                <c:pt idx="141">
                  <c:v>1.5</c:v>
                </c:pt>
                <c:pt idx="142">
                  <c:v>1.49</c:v>
                </c:pt>
                <c:pt idx="143">
                  <c:v>1.49</c:v>
                </c:pt>
                <c:pt idx="144">
                  <c:v>1.5</c:v>
                </c:pt>
                <c:pt idx="145">
                  <c:v>1.5</c:v>
                </c:pt>
                <c:pt idx="146">
                  <c:v>1.5</c:v>
                </c:pt>
                <c:pt idx="147">
                  <c:v>1.5</c:v>
                </c:pt>
                <c:pt idx="148">
                  <c:v>1.5</c:v>
                </c:pt>
                <c:pt idx="149">
                  <c:v>1.49</c:v>
                </c:pt>
                <c:pt idx="150">
                  <c:v>1.5</c:v>
                </c:pt>
                <c:pt idx="151">
                  <c:v>1.49</c:v>
                </c:pt>
                <c:pt idx="152">
                  <c:v>1.5</c:v>
                </c:pt>
                <c:pt idx="153">
                  <c:v>1.5</c:v>
                </c:pt>
                <c:pt idx="154">
                  <c:v>1.5</c:v>
                </c:pt>
                <c:pt idx="155">
                  <c:v>1.5</c:v>
                </c:pt>
                <c:pt idx="156">
                  <c:v>1.5</c:v>
                </c:pt>
                <c:pt idx="157">
                  <c:v>1.49</c:v>
                </c:pt>
                <c:pt idx="158">
                  <c:v>1.5</c:v>
                </c:pt>
                <c:pt idx="159">
                  <c:v>1.5</c:v>
                </c:pt>
                <c:pt idx="160">
                  <c:v>1.48</c:v>
                </c:pt>
                <c:pt idx="161">
                  <c:v>1.49</c:v>
                </c:pt>
                <c:pt idx="162">
                  <c:v>1.5</c:v>
                </c:pt>
                <c:pt idx="163">
                  <c:v>1.5</c:v>
                </c:pt>
                <c:pt idx="164">
                  <c:v>1.49</c:v>
                </c:pt>
                <c:pt idx="165">
                  <c:v>1.49</c:v>
                </c:pt>
                <c:pt idx="166">
                  <c:v>1.49</c:v>
                </c:pt>
                <c:pt idx="167">
                  <c:v>1.5</c:v>
                </c:pt>
                <c:pt idx="168">
                  <c:v>1.5</c:v>
                </c:pt>
                <c:pt idx="169">
                  <c:v>1.5</c:v>
                </c:pt>
                <c:pt idx="170">
                  <c:v>1.5</c:v>
                </c:pt>
                <c:pt idx="171">
                  <c:v>1.5</c:v>
                </c:pt>
                <c:pt idx="172">
                  <c:v>1.5</c:v>
                </c:pt>
                <c:pt idx="173">
                  <c:v>1.5</c:v>
                </c:pt>
                <c:pt idx="174">
                  <c:v>1.49</c:v>
                </c:pt>
                <c:pt idx="175">
                  <c:v>1.5</c:v>
                </c:pt>
                <c:pt idx="176">
                  <c:v>1.5</c:v>
                </c:pt>
                <c:pt idx="177">
                  <c:v>1.5</c:v>
                </c:pt>
                <c:pt idx="178">
                  <c:v>1.5</c:v>
                </c:pt>
                <c:pt idx="179">
                  <c:v>1.5</c:v>
                </c:pt>
                <c:pt idx="180">
                  <c:v>1.5</c:v>
                </c:pt>
                <c:pt idx="181">
                  <c:v>1.49</c:v>
                </c:pt>
                <c:pt idx="182">
                  <c:v>1.49</c:v>
                </c:pt>
                <c:pt idx="183">
                  <c:v>1.49</c:v>
                </c:pt>
                <c:pt idx="184">
                  <c:v>1.49</c:v>
                </c:pt>
                <c:pt idx="185">
                  <c:v>1.49</c:v>
                </c:pt>
                <c:pt idx="186">
                  <c:v>1.49</c:v>
                </c:pt>
                <c:pt idx="187">
                  <c:v>1.5</c:v>
                </c:pt>
                <c:pt idx="188">
                  <c:v>1.48</c:v>
                </c:pt>
                <c:pt idx="189">
                  <c:v>1.5</c:v>
                </c:pt>
                <c:pt idx="190">
                  <c:v>1.5</c:v>
                </c:pt>
                <c:pt idx="191">
                  <c:v>1.49</c:v>
                </c:pt>
                <c:pt idx="192">
                  <c:v>1.5</c:v>
                </c:pt>
                <c:pt idx="193">
                  <c:v>1.5</c:v>
                </c:pt>
                <c:pt idx="194">
                  <c:v>1.5</c:v>
                </c:pt>
                <c:pt idx="195">
                  <c:v>1.5</c:v>
                </c:pt>
                <c:pt idx="196">
                  <c:v>1.5</c:v>
                </c:pt>
                <c:pt idx="197">
                  <c:v>1.5</c:v>
                </c:pt>
                <c:pt idx="198">
                  <c:v>1.5</c:v>
                </c:pt>
                <c:pt idx="199">
                  <c:v>1.5</c:v>
                </c:pt>
                <c:pt idx="200">
                  <c:v>1.5</c:v>
                </c:pt>
                <c:pt idx="201">
                  <c:v>1.5</c:v>
                </c:pt>
                <c:pt idx="202">
                  <c:v>1.5</c:v>
                </c:pt>
                <c:pt idx="203">
                  <c:v>1.5</c:v>
                </c:pt>
                <c:pt idx="204">
                  <c:v>1.49</c:v>
                </c:pt>
                <c:pt idx="205">
                  <c:v>1.49</c:v>
                </c:pt>
                <c:pt idx="206">
                  <c:v>1.5</c:v>
                </c:pt>
                <c:pt idx="207">
                  <c:v>1.5</c:v>
                </c:pt>
                <c:pt idx="208">
                  <c:v>1.5</c:v>
                </c:pt>
                <c:pt idx="209">
                  <c:v>1.5</c:v>
                </c:pt>
                <c:pt idx="210">
                  <c:v>1.51</c:v>
                </c:pt>
                <c:pt idx="211">
                  <c:v>1.5</c:v>
                </c:pt>
                <c:pt idx="212">
                  <c:v>1.5</c:v>
                </c:pt>
                <c:pt idx="213">
                  <c:v>1.49</c:v>
                </c:pt>
                <c:pt idx="214">
                  <c:v>1.5</c:v>
                </c:pt>
                <c:pt idx="215">
                  <c:v>1.51</c:v>
                </c:pt>
                <c:pt idx="216">
                  <c:v>1.5</c:v>
                </c:pt>
                <c:pt idx="217">
                  <c:v>1.49</c:v>
                </c:pt>
                <c:pt idx="218">
                  <c:v>1.5</c:v>
                </c:pt>
                <c:pt idx="219">
                  <c:v>1.49</c:v>
                </c:pt>
                <c:pt idx="220">
                  <c:v>1.5</c:v>
                </c:pt>
                <c:pt idx="221">
                  <c:v>1.5</c:v>
                </c:pt>
                <c:pt idx="222">
                  <c:v>1.49</c:v>
                </c:pt>
                <c:pt idx="223">
                  <c:v>1.5</c:v>
                </c:pt>
                <c:pt idx="224">
                  <c:v>1.51</c:v>
                </c:pt>
                <c:pt idx="225">
                  <c:v>1.5</c:v>
                </c:pt>
                <c:pt idx="226">
                  <c:v>1.51</c:v>
                </c:pt>
                <c:pt idx="227">
                  <c:v>1.5</c:v>
                </c:pt>
                <c:pt idx="228">
                  <c:v>1.5</c:v>
                </c:pt>
                <c:pt idx="229">
                  <c:v>1.51</c:v>
                </c:pt>
                <c:pt idx="230">
                  <c:v>1.5</c:v>
                </c:pt>
                <c:pt idx="231">
                  <c:v>1.5</c:v>
                </c:pt>
                <c:pt idx="232">
                  <c:v>1.5</c:v>
                </c:pt>
                <c:pt idx="233">
                  <c:v>1.5</c:v>
                </c:pt>
                <c:pt idx="234">
                  <c:v>1.5</c:v>
                </c:pt>
                <c:pt idx="235">
                  <c:v>1.5</c:v>
                </c:pt>
                <c:pt idx="236">
                  <c:v>1.5</c:v>
                </c:pt>
                <c:pt idx="237">
                  <c:v>1.5</c:v>
                </c:pt>
                <c:pt idx="238">
                  <c:v>1.5</c:v>
                </c:pt>
                <c:pt idx="239">
                  <c:v>1.5</c:v>
                </c:pt>
                <c:pt idx="240">
                  <c:v>1.51</c:v>
                </c:pt>
                <c:pt idx="241">
                  <c:v>1.5</c:v>
                </c:pt>
                <c:pt idx="242">
                  <c:v>1.51</c:v>
                </c:pt>
                <c:pt idx="243">
                  <c:v>1.51</c:v>
                </c:pt>
                <c:pt idx="244">
                  <c:v>1.51</c:v>
                </c:pt>
                <c:pt idx="245">
                  <c:v>1.5</c:v>
                </c:pt>
                <c:pt idx="246">
                  <c:v>1.5</c:v>
                </c:pt>
                <c:pt idx="247">
                  <c:v>1.5</c:v>
                </c:pt>
                <c:pt idx="248">
                  <c:v>1.51</c:v>
                </c:pt>
                <c:pt idx="249">
                  <c:v>1.51</c:v>
                </c:pt>
                <c:pt idx="250">
                  <c:v>1.51</c:v>
                </c:pt>
                <c:pt idx="251">
                  <c:v>1.5</c:v>
                </c:pt>
                <c:pt idx="252">
                  <c:v>1.51</c:v>
                </c:pt>
                <c:pt idx="253">
                  <c:v>1.51</c:v>
                </c:pt>
                <c:pt idx="254">
                  <c:v>1.5</c:v>
                </c:pt>
                <c:pt idx="255">
                  <c:v>1.5</c:v>
                </c:pt>
                <c:pt idx="256">
                  <c:v>1.51</c:v>
                </c:pt>
                <c:pt idx="257">
                  <c:v>1.51</c:v>
                </c:pt>
                <c:pt idx="258">
                  <c:v>1.51</c:v>
                </c:pt>
                <c:pt idx="259">
                  <c:v>1.5</c:v>
                </c:pt>
                <c:pt idx="260">
                  <c:v>1.5</c:v>
                </c:pt>
                <c:pt idx="261">
                  <c:v>1.51</c:v>
                </c:pt>
                <c:pt idx="262">
                  <c:v>1.51</c:v>
                </c:pt>
                <c:pt idx="263">
                  <c:v>1.51</c:v>
                </c:pt>
                <c:pt idx="264">
                  <c:v>1.52</c:v>
                </c:pt>
                <c:pt idx="265">
                  <c:v>1.51</c:v>
                </c:pt>
                <c:pt idx="266">
                  <c:v>1.5</c:v>
                </c:pt>
                <c:pt idx="267">
                  <c:v>1.51</c:v>
                </c:pt>
                <c:pt idx="268">
                  <c:v>1.5</c:v>
                </c:pt>
                <c:pt idx="269">
                  <c:v>1.5</c:v>
                </c:pt>
                <c:pt idx="270">
                  <c:v>1.5</c:v>
                </c:pt>
                <c:pt idx="271">
                  <c:v>1.51</c:v>
                </c:pt>
                <c:pt idx="272">
                  <c:v>1.51</c:v>
                </c:pt>
                <c:pt idx="273">
                  <c:v>1.5</c:v>
                </c:pt>
                <c:pt idx="274">
                  <c:v>1.51</c:v>
                </c:pt>
                <c:pt idx="275">
                  <c:v>1.51</c:v>
                </c:pt>
                <c:pt idx="276">
                  <c:v>1.51</c:v>
                </c:pt>
                <c:pt idx="277">
                  <c:v>1.51</c:v>
                </c:pt>
                <c:pt idx="278">
                  <c:v>1.51</c:v>
                </c:pt>
                <c:pt idx="279">
                  <c:v>1.51</c:v>
                </c:pt>
                <c:pt idx="280">
                  <c:v>1.5</c:v>
                </c:pt>
                <c:pt idx="281">
                  <c:v>1.51</c:v>
                </c:pt>
                <c:pt idx="282">
                  <c:v>1.5</c:v>
                </c:pt>
                <c:pt idx="283">
                  <c:v>1.51</c:v>
                </c:pt>
                <c:pt idx="284">
                  <c:v>1.51</c:v>
                </c:pt>
                <c:pt idx="285">
                  <c:v>1.52</c:v>
                </c:pt>
                <c:pt idx="286">
                  <c:v>1.51</c:v>
                </c:pt>
                <c:pt idx="287">
                  <c:v>1.5</c:v>
                </c:pt>
                <c:pt idx="288">
                  <c:v>1.51</c:v>
                </c:pt>
                <c:pt idx="289">
                  <c:v>1.51</c:v>
                </c:pt>
                <c:pt idx="290">
                  <c:v>1.51</c:v>
                </c:pt>
                <c:pt idx="291">
                  <c:v>1.51</c:v>
                </c:pt>
                <c:pt idx="292">
                  <c:v>1.5</c:v>
                </c:pt>
                <c:pt idx="293">
                  <c:v>1.51</c:v>
                </c:pt>
                <c:pt idx="294">
                  <c:v>1.51</c:v>
                </c:pt>
                <c:pt idx="295">
                  <c:v>1.51</c:v>
                </c:pt>
                <c:pt idx="296">
                  <c:v>1.51</c:v>
                </c:pt>
                <c:pt idx="297">
                  <c:v>1.52</c:v>
                </c:pt>
                <c:pt idx="298">
                  <c:v>1.52</c:v>
                </c:pt>
                <c:pt idx="299">
                  <c:v>1.51</c:v>
                </c:pt>
                <c:pt idx="300">
                  <c:v>1.51</c:v>
                </c:pt>
                <c:pt idx="301">
                  <c:v>1.51</c:v>
                </c:pt>
                <c:pt idx="302">
                  <c:v>1.51</c:v>
                </c:pt>
                <c:pt idx="303">
                  <c:v>1.51</c:v>
                </c:pt>
                <c:pt idx="304">
                  <c:v>1.51</c:v>
                </c:pt>
                <c:pt idx="305">
                  <c:v>1.51</c:v>
                </c:pt>
                <c:pt idx="306">
                  <c:v>1.51</c:v>
                </c:pt>
                <c:pt idx="307">
                  <c:v>1.51</c:v>
                </c:pt>
                <c:pt idx="308">
                  <c:v>1.52</c:v>
                </c:pt>
                <c:pt idx="309">
                  <c:v>1.51</c:v>
                </c:pt>
                <c:pt idx="310">
                  <c:v>1.51</c:v>
                </c:pt>
                <c:pt idx="311">
                  <c:v>1.51</c:v>
                </c:pt>
                <c:pt idx="312">
                  <c:v>1.52</c:v>
                </c:pt>
                <c:pt idx="313">
                  <c:v>1.52</c:v>
                </c:pt>
                <c:pt idx="314">
                  <c:v>1.51</c:v>
                </c:pt>
                <c:pt idx="315">
                  <c:v>1.51</c:v>
                </c:pt>
                <c:pt idx="316">
                  <c:v>1.52</c:v>
                </c:pt>
                <c:pt idx="317">
                  <c:v>1.51</c:v>
                </c:pt>
                <c:pt idx="318">
                  <c:v>1.51</c:v>
                </c:pt>
                <c:pt idx="319">
                  <c:v>1.52</c:v>
                </c:pt>
                <c:pt idx="320">
                  <c:v>1.52</c:v>
                </c:pt>
                <c:pt idx="321">
                  <c:v>1.51</c:v>
                </c:pt>
                <c:pt idx="322">
                  <c:v>1.52</c:v>
                </c:pt>
                <c:pt idx="323">
                  <c:v>1.51</c:v>
                </c:pt>
                <c:pt idx="324">
                  <c:v>1.52</c:v>
                </c:pt>
                <c:pt idx="325">
                  <c:v>1.52</c:v>
                </c:pt>
                <c:pt idx="326">
                  <c:v>1.52</c:v>
                </c:pt>
                <c:pt idx="327">
                  <c:v>1.52</c:v>
                </c:pt>
                <c:pt idx="328">
                  <c:v>1.52</c:v>
                </c:pt>
                <c:pt idx="329">
                  <c:v>1.52</c:v>
                </c:pt>
                <c:pt idx="330">
                  <c:v>1.53</c:v>
                </c:pt>
                <c:pt idx="331">
                  <c:v>1.52</c:v>
                </c:pt>
                <c:pt idx="332">
                  <c:v>1.52</c:v>
                </c:pt>
                <c:pt idx="333">
                  <c:v>1.52</c:v>
                </c:pt>
                <c:pt idx="334">
                  <c:v>1.52</c:v>
                </c:pt>
                <c:pt idx="335">
                  <c:v>1.51</c:v>
                </c:pt>
                <c:pt idx="336">
                  <c:v>1.51</c:v>
                </c:pt>
                <c:pt idx="337">
                  <c:v>1.52</c:v>
                </c:pt>
                <c:pt idx="338">
                  <c:v>1.52</c:v>
                </c:pt>
                <c:pt idx="339">
                  <c:v>1.51</c:v>
                </c:pt>
                <c:pt idx="340">
                  <c:v>1.52</c:v>
                </c:pt>
                <c:pt idx="341">
                  <c:v>1.52</c:v>
                </c:pt>
                <c:pt idx="342">
                  <c:v>1.52</c:v>
                </c:pt>
                <c:pt idx="343">
                  <c:v>1.52</c:v>
                </c:pt>
                <c:pt idx="344">
                  <c:v>1.51</c:v>
                </c:pt>
                <c:pt idx="345">
                  <c:v>1.52</c:v>
                </c:pt>
                <c:pt idx="346">
                  <c:v>1.52</c:v>
                </c:pt>
                <c:pt idx="347">
                  <c:v>1.52</c:v>
                </c:pt>
                <c:pt idx="348">
                  <c:v>1.51</c:v>
                </c:pt>
                <c:pt idx="349">
                  <c:v>1.52</c:v>
                </c:pt>
                <c:pt idx="350">
                  <c:v>1.52</c:v>
                </c:pt>
                <c:pt idx="351">
                  <c:v>1.52</c:v>
                </c:pt>
                <c:pt idx="352">
                  <c:v>1.52</c:v>
                </c:pt>
                <c:pt idx="353">
                  <c:v>1.52</c:v>
                </c:pt>
                <c:pt idx="354">
                  <c:v>1.52</c:v>
                </c:pt>
                <c:pt idx="355">
                  <c:v>1.52</c:v>
                </c:pt>
                <c:pt idx="356">
                  <c:v>1.52</c:v>
                </c:pt>
                <c:pt idx="357">
                  <c:v>1.52</c:v>
                </c:pt>
                <c:pt idx="358">
                  <c:v>1.51</c:v>
                </c:pt>
                <c:pt idx="359">
                  <c:v>1.52</c:v>
                </c:pt>
                <c:pt idx="360">
                  <c:v>1.53</c:v>
                </c:pt>
                <c:pt idx="361">
                  <c:v>1.52</c:v>
                </c:pt>
                <c:pt idx="362">
                  <c:v>1.53</c:v>
                </c:pt>
                <c:pt idx="363">
                  <c:v>1.52</c:v>
                </c:pt>
                <c:pt idx="364">
                  <c:v>1.53</c:v>
                </c:pt>
                <c:pt idx="365">
                  <c:v>1.52</c:v>
                </c:pt>
                <c:pt idx="366">
                  <c:v>1.52</c:v>
                </c:pt>
                <c:pt idx="367">
                  <c:v>1.52</c:v>
                </c:pt>
                <c:pt idx="368">
                  <c:v>1.52</c:v>
                </c:pt>
                <c:pt idx="369">
                  <c:v>1.53</c:v>
                </c:pt>
                <c:pt idx="370">
                  <c:v>1.52</c:v>
                </c:pt>
                <c:pt idx="371">
                  <c:v>1.52</c:v>
                </c:pt>
                <c:pt idx="372">
                  <c:v>1.53</c:v>
                </c:pt>
                <c:pt idx="373">
                  <c:v>1.53</c:v>
                </c:pt>
                <c:pt idx="374">
                  <c:v>1.54</c:v>
                </c:pt>
                <c:pt idx="375">
                  <c:v>1.52</c:v>
                </c:pt>
                <c:pt idx="376">
                  <c:v>1.53</c:v>
                </c:pt>
                <c:pt idx="377">
                  <c:v>1.52</c:v>
                </c:pt>
                <c:pt idx="378">
                  <c:v>1.53</c:v>
                </c:pt>
                <c:pt idx="379">
                  <c:v>1.53</c:v>
                </c:pt>
                <c:pt idx="380">
                  <c:v>1.54</c:v>
                </c:pt>
                <c:pt idx="381">
                  <c:v>1.54</c:v>
                </c:pt>
                <c:pt idx="382">
                  <c:v>1.53</c:v>
                </c:pt>
                <c:pt idx="383">
                  <c:v>1.54</c:v>
                </c:pt>
                <c:pt idx="384">
                  <c:v>1.53</c:v>
                </c:pt>
                <c:pt idx="385">
                  <c:v>1.54</c:v>
                </c:pt>
                <c:pt idx="386">
                  <c:v>1.54</c:v>
                </c:pt>
                <c:pt idx="387">
                  <c:v>1.53</c:v>
                </c:pt>
                <c:pt idx="388">
                  <c:v>1.53</c:v>
                </c:pt>
                <c:pt idx="389">
                  <c:v>1.53</c:v>
                </c:pt>
                <c:pt idx="390">
                  <c:v>1.54</c:v>
                </c:pt>
                <c:pt idx="391">
                  <c:v>1.53</c:v>
                </c:pt>
                <c:pt idx="392">
                  <c:v>1.55</c:v>
                </c:pt>
                <c:pt idx="393">
                  <c:v>1.54</c:v>
                </c:pt>
                <c:pt idx="394">
                  <c:v>1.54</c:v>
                </c:pt>
                <c:pt idx="395">
                  <c:v>1.54</c:v>
                </c:pt>
                <c:pt idx="396">
                  <c:v>1.55</c:v>
                </c:pt>
                <c:pt idx="397">
                  <c:v>1.54</c:v>
                </c:pt>
                <c:pt idx="398">
                  <c:v>1.55</c:v>
                </c:pt>
                <c:pt idx="399">
                  <c:v>1.54</c:v>
                </c:pt>
                <c:pt idx="400">
                  <c:v>1.54</c:v>
                </c:pt>
                <c:pt idx="401">
                  <c:v>1.54</c:v>
                </c:pt>
                <c:pt idx="402">
                  <c:v>1.54</c:v>
                </c:pt>
                <c:pt idx="403">
                  <c:v>1.54</c:v>
                </c:pt>
                <c:pt idx="404">
                  <c:v>1.55</c:v>
                </c:pt>
                <c:pt idx="405">
                  <c:v>1.55</c:v>
                </c:pt>
                <c:pt idx="406">
                  <c:v>1.55</c:v>
                </c:pt>
                <c:pt idx="407">
                  <c:v>1.55</c:v>
                </c:pt>
                <c:pt idx="408">
                  <c:v>1.55</c:v>
                </c:pt>
                <c:pt idx="409">
                  <c:v>1.55</c:v>
                </c:pt>
                <c:pt idx="410">
                  <c:v>1.55</c:v>
                </c:pt>
                <c:pt idx="411">
                  <c:v>1.55</c:v>
                </c:pt>
                <c:pt idx="412">
                  <c:v>1.55</c:v>
                </c:pt>
                <c:pt idx="413">
                  <c:v>1.55</c:v>
                </c:pt>
                <c:pt idx="414">
                  <c:v>1.55</c:v>
                </c:pt>
                <c:pt idx="415">
                  <c:v>1.55</c:v>
                </c:pt>
                <c:pt idx="416">
                  <c:v>1.55</c:v>
                </c:pt>
                <c:pt idx="417">
                  <c:v>1.54</c:v>
                </c:pt>
                <c:pt idx="418">
                  <c:v>1.55</c:v>
                </c:pt>
                <c:pt idx="419">
                  <c:v>1.55</c:v>
                </c:pt>
                <c:pt idx="420">
                  <c:v>1.55</c:v>
                </c:pt>
                <c:pt idx="421">
                  <c:v>1.56</c:v>
                </c:pt>
                <c:pt idx="422">
                  <c:v>1.56</c:v>
                </c:pt>
                <c:pt idx="423">
                  <c:v>1.56</c:v>
                </c:pt>
                <c:pt idx="424">
                  <c:v>1.55</c:v>
                </c:pt>
                <c:pt idx="425">
                  <c:v>1.55</c:v>
                </c:pt>
                <c:pt idx="426">
                  <c:v>1.55</c:v>
                </c:pt>
                <c:pt idx="427">
                  <c:v>1.55</c:v>
                </c:pt>
                <c:pt idx="428">
                  <c:v>1.55</c:v>
                </c:pt>
                <c:pt idx="429">
                  <c:v>1.55</c:v>
                </c:pt>
                <c:pt idx="430">
                  <c:v>1.55</c:v>
                </c:pt>
                <c:pt idx="431">
                  <c:v>1.56</c:v>
                </c:pt>
                <c:pt idx="432">
                  <c:v>1.56</c:v>
                </c:pt>
                <c:pt idx="433">
                  <c:v>1.56</c:v>
                </c:pt>
                <c:pt idx="434">
                  <c:v>1.57</c:v>
                </c:pt>
                <c:pt idx="435">
                  <c:v>1.56</c:v>
                </c:pt>
                <c:pt idx="436">
                  <c:v>1.56</c:v>
                </c:pt>
                <c:pt idx="437">
                  <c:v>1.56</c:v>
                </c:pt>
                <c:pt idx="438">
                  <c:v>1.56</c:v>
                </c:pt>
                <c:pt idx="439">
                  <c:v>1.56</c:v>
                </c:pt>
                <c:pt idx="440">
                  <c:v>1.57</c:v>
                </c:pt>
                <c:pt idx="441">
                  <c:v>1.57</c:v>
                </c:pt>
                <c:pt idx="442">
                  <c:v>1.56</c:v>
                </c:pt>
                <c:pt idx="443">
                  <c:v>1.57</c:v>
                </c:pt>
                <c:pt idx="444">
                  <c:v>1.56</c:v>
                </c:pt>
                <c:pt idx="445">
                  <c:v>1.56</c:v>
                </c:pt>
                <c:pt idx="446">
                  <c:v>1.56</c:v>
                </c:pt>
                <c:pt idx="447">
                  <c:v>1.57</c:v>
                </c:pt>
                <c:pt idx="448">
                  <c:v>1.57</c:v>
                </c:pt>
                <c:pt idx="449">
                  <c:v>1.56</c:v>
                </c:pt>
                <c:pt idx="450">
                  <c:v>1.56</c:v>
                </c:pt>
                <c:pt idx="451">
                  <c:v>1.57</c:v>
                </c:pt>
                <c:pt idx="452">
                  <c:v>1.57</c:v>
                </c:pt>
                <c:pt idx="453">
                  <c:v>1.57</c:v>
                </c:pt>
                <c:pt idx="454">
                  <c:v>1.56</c:v>
                </c:pt>
                <c:pt idx="455">
                  <c:v>1.56</c:v>
                </c:pt>
                <c:pt idx="456">
                  <c:v>1.57</c:v>
                </c:pt>
                <c:pt idx="457">
                  <c:v>1.56</c:v>
                </c:pt>
                <c:pt idx="458">
                  <c:v>1.57</c:v>
                </c:pt>
                <c:pt idx="459">
                  <c:v>1.56</c:v>
                </c:pt>
                <c:pt idx="460">
                  <c:v>1.56</c:v>
                </c:pt>
                <c:pt idx="461">
                  <c:v>1.56</c:v>
                </c:pt>
                <c:pt idx="462">
                  <c:v>1.56</c:v>
                </c:pt>
                <c:pt idx="463">
                  <c:v>1.57</c:v>
                </c:pt>
                <c:pt idx="464">
                  <c:v>1.56</c:v>
                </c:pt>
                <c:pt idx="465">
                  <c:v>1.57</c:v>
                </c:pt>
                <c:pt idx="466">
                  <c:v>1.57</c:v>
                </c:pt>
                <c:pt idx="467">
                  <c:v>1.56</c:v>
                </c:pt>
                <c:pt idx="468">
                  <c:v>1.56</c:v>
                </c:pt>
                <c:pt idx="469">
                  <c:v>1.56</c:v>
                </c:pt>
                <c:pt idx="470">
                  <c:v>1.57</c:v>
                </c:pt>
                <c:pt idx="471">
                  <c:v>1.57</c:v>
                </c:pt>
                <c:pt idx="472">
                  <c:v>1.57</c:v>
                </c:pt>
                <c:pt idx="473">
                  <c:v>1.56</c:v>
                </c:pt>
                <c:pt idx="474">
                  <c:v>1.57</c:v>
                </c:pt>
                <c:pt idx="475">
                  <c:v>1.57</c:v>
                </c:pt>
                <c:pt idx="476">
                  <c:v>1.57</c:v>
                </c:pt>
                <c:pt idx="477">
                  <c:v>1.56</c:v>
                </c:pt>
                <c:pt idx="478">
                  <c:v>1.57</c:v>
                </c:pt>
                <c:pt idx="479">
                  <c:v>1.57</c:v>
                </c:pt>
                <c:pt idx="480">
                  <c:v>1.56</c:v>
                </c:pt>
                <c:pt idx="481">
                  <c:v>1.57</c:v>
                </c:pt>
                <c:pt idx="482">
                  <c:v>1.57</c:v>
                </c:pt>
                <c:pt idx="483">
                  <c:v>1.57</c:v>
                </c:pt>
                <c:pt idx="484">
                  <c:v>1.58</c:v>
                </c:pt>
                <c:pt idx="485">
                  <c:v>1.57</c:v>
                </c:pt>
                <c:pt idx="486">
                  <c:v>1.58</c:v>
                </c:pt>
                <c:pt idx="487">
                  <c:v>1.58</c:v>
                </c:pt>
                <c:pt idx="488">
                  <c:v>1.58</c:v>
                </c:pt>
                <c:pt idx="489">
                  <c:v>1.58</c:v>
                </c:pt>
                <c:pt idx="490">
                  <c:v>1.57</c:v>
                </c:pt>
                <c:pt idx="491">
                  <c:v>1.58</c:v>
                </c:pt>
                <c:pt idx="492">
                  <c:v>1.58</c:v>
                </c:pt>
                <c:pt idx="493">
                  <c:v>1.58</c:v>
                </c:pt>
                <c:pt idx="494">
                  <c:v>1.58</c:v>
                </c:pt>
                <c:pt idx="495">
                  <c:v>1.58</c:v>
                </c:pt>
                <c:pt idx="496">
                  <c:v>1.57</c:v>
                </c:pt>
                <c:pt idx="497">
                  <c:v>1.59</c:v>
                </c:pt>
                <c:pt idx="498">
                  <c:v>1.59</c:v>
                </c:pt>
                <c:pt idx="499">
                  <c:v>1.59</c:v>
                </c:pt>
                <c:pt idx="500">
                  <c:v>1.58</c:v>
                </c:pt>
                <c:pt idx="501">
                  <c:v>1.59</c:v>
                </c:pt>
                <c:pt idx="502">
                  <c:v>1.59</c:v>
                </c:pt>
                <c:pt idx="503">
                  <c:v>1.59</c:v>
                </c:pt>
                <c:pt idx="504">
                  <c:v>1.59</c:v>
                </c:pt>
                <c:pt idx="505">
                  <c:v>1.59</c:v>
                </c:pt>
                <c:pt idx="506">
                  <c:v>1.59</c:v>
                </c:pt>
                <c:pt idx="507">
                  <c:v>1.58</c:v>
                </c:pt>
                <c:pt idx="508">
                  <c:v>1.58</c:v>
                </c:pt>
                <c:pt idx="509">
                  <c:v>1.59</c:v>
                </c:pt>
                <c:pt idx="510">
                  <c:v>1.59</c:v>
                </c:pt>
                <c:pt idx="511">
                  <c:v>1.59</c:v>
                </c:pt>
                <c:pt idx="512">
                  <c:v>1.58</c:v>
                </c:pt>
                <c:pt idx="513">
                  <c:v>1.59</c:v>
                </c:pt>
                <c:pt idx="514">
                  <c:v>1.59</c:v>
                </c:pt>
                <c:pt idx="515">
                  <c:v>1.58</c:v>
                </c:pt>
                <c:pt idx="516">
                  <c:v>1.59</c:v>
                </c:pt>
                <c:pt idx="517">
                  <c:v>1.59</c:v>
                </c:pt>
                <c:pt idx="518">
                  <c:v>1.58</c:v>
                </c:pt>
                <c:pt idx="519">
                  <c:v>1.59</c:v>
                </c:pt>
                <c:pt idx="520">
                  <c:v>1.58</c:v>
                </c:pt>
                <c:pt idx="521">
                  <c:v>1.59</c:v>
                </c:pt>
                <c:pt idx="522">
                  <c:v>1.59</c:v>
                </c:pt>
                <c:pt idx="523">
                  <c:v>1.58</c:v>
                </c:pt>
                <c:pt idx="524">
                  <c:v>1.58</c:v>
                </c:pt>
                <c:pt idx="525">
                  <c:v>1.59</c:v>
                </c:pt>
                <c:pt idx="526">
                  <c:v>1.58</c:v>
                </c:pt>
                <c:pt idx="527">
                  <c:v>1.59</c:v>
                </c:pt>
                <c:pt idx="528">
                  <c:v>1.58</c:v>
                </c:pt>
                <c:pt idx="529">
                  <c:v>1.6</c:v>
                </c:pt>
                <c:pt idx="530">
                  <c:v>1.59</c:v>
                </c:pt>
                <c:pt idx="531">
                  <c:v>1.58</c:v>
                </c:pt>
                <c:pt idx="532">
                  <c:v>1.59</c:v>
                </c:pt>
                <c:pt idx="533">
                  <c:v>1.58</c:v>
                </c:pt>
                <c:pt idx="534">
                  <c:v>1.59</c:v>
                </c:pt>
                <c:pt idx="535">
                  <c:v>1.59</c:v>
                </c:pt>
                <c:pt idx="536">
                  <c:v>1.59</c:v>
                </c:pt>
                <c:pt idx="537">
                  <c:v>1.58</c:v>
                </c:pt>
                <c:pt idx="538">
                  <c:v>1.59</c:v>
                </c:pt>
                <c:pt idx="539">
                  <c:v>1.59</c:v>
                </c:pt>
                <c:pt idx="540">
                  <c:v>1.59</c:v>
                </c:pt>
                <c:pt idx="541">
                  <c:v>1.59</c:v>
                </c:pt>
                <c:pt idx="542">
                  <c:v>1.59</c:v>
                </c:pt>
                <c:pt idx="543">
                  <c:v>1.59</c:v>
                </c:pt>
                <c:pt idx="544">
                  <c:v>1.6</c:v>
                </c:pt>
                <c:pt idx="545">
                  <c:v>1.59</c:v>
                </c:pt>
                <c:pt idx="546">
                  <c:v>1.6</c:v>
                </c:pt>
                <c:pt idx="547">
                  <c:v>1.59</c:v>
                </c:pt>
                <c:pt idx="548">
                  <c:v>1.59</c:v>
                </c:pt>
                <c:pt idx="549">
                  <c:v>1.6</c:v>
                </c:pt>
                <c:pt idx="550">
                  <c:v>1.59</c:v>
                </c:pt>
                <c:pt idx="551">
                  <c:v>1.59</c:v>
                </c:pt>
                <c:pt idx="552">
                  <c:v>1.6</c:v>
                </c:pt>
                <c:pt idx="553">
                  <c:v>1.59</c:v>
                </c:pt>
                <c:pt idx="554">
                  <c:v>1.59</c:v>
                </c:pt>
                <c:pt idx="555">
                  <c:v>1.59</c:v>
                </c:pt>
                <c:pt idx="556">
                  <c:v>1.59</c:v>
                </c:pt>
                <c:pt idx="557">
                  <c:v>1.59</c:v>
                </c:pt>
                <c:pt idx="558">
                  <c:v>1.59</c:v>
                </c:pt>
                <c:pt idx="559">
                  <c:v>1.59</c:v>
                </c:pt>
                <c:pt idx="560">
                  <c:v>1.59</c:v>
                </c:pt>
                <c:pt idx="561">
                  <c:v>1.59</c:v>
                </c:pt>
                <c:pt idx="562">
                  <c:v>1.59</c:v>
                </c:pt>
                <c:pt idx="563">
                  <c:v>1.59</c:v>
                </c:pt>
                <c:pt idx="564">
                  <c:v>1.59</c:v>
                </c:pt>
                <c:pt idx="565">
                  <c:v>1.59</c:v>
                </c:pt>
                <c:pt idx="566">
                  <c:v>1.6</c:v>
                </c:pt>
                <c:pt idx="567">
                  <c:v>1.6</c:v>
                </c:pt>
                <c:pt idx="568">
                  <c:v>1.6</c:v>
                </c:pt>
                <c:pt idx="569">
                  <c:v>1.59</c:v>
                </c:pt>
                <c:pt idx="570">
                  <c:v>1.59</c:v>
                </c:pt>
                <c:pt idx="571">
                  <c:v>1.58</c:v>
                </c:pt>
                <c:pt idx="572">
                  <c:v>1.59</c:v>
                </c:pt>
                <c:pt idx="573">
                  <c:v>1.58</c:v>
                </c:pt>
                <c:pt idx="574">
                  <c:v>1.59</c:v>
                </c:pt>
                <c:pt idx="575">
                  <c:v>1.59</c:v>
                </c:pt>
                <c:pt idx="576">
                  <c:v>1.59</c:v>
                </c:pt>
                <c:pt idx="577">
                  <c:v>1.6</c:v>
                </c:pt>
                <c:pt idx="578">
                  <c:v>1.59</c:v>
                </c:pt>
                <c:pt idx="579">
                  <c:v>1.59</c:v>
                </c:pt>
                <c:pt idx="580">
                  <c:v>1.59</c:v>
                </c:pt>
                <c:pt idx="581">
                  <c:v>1.59</c:v>
                </c:pt>
                <c:pt idx="582">
                  <c:v>1.59</c:v>
                </c:pt>
                <c:pt idx="583">
                  <c:v>1.6</c:v>
                </c:pt>
                <c:pt idx="584">
                  <c:v>1.6</c:v>
                </c:pt>
                <c:pt idx="585">
                  <c:v>1.59</c:v>
                </c:pt>
                <c:pt idx="586">
                  <c:v>1.6</c:v>
                </c:pt>
                <c:pt idx="587">
                  <c:v>1.59</c:v>
                </c:pt>
                <c:pt idx="588">
                  <c:v>1.59</c:v>
                </c:pt>
                <c:pt idx="589">
                  <c:v>1.59</c:v>
                </c:pt>
                <c:pt idx="590">
                  <c:v>1.59</c:v>
                </c:pt>
                <c:pt idx="591">
                  <c:v>1.59</c:v>
                </c:pt>
                <c:pt idx="592">
                  <c:v>1.59</c:v>
                </c:pt>
                <c:pt idx="593">
                  <c:v>1.6</c:v>
                </c:pt>
                <c:pt idx="594">
                  <c:v>1.59</c:v>
                </c:pt>
                <c:pt idx="595">
                  <c:v>1.59</c:v>
                </c:pt>
                <c:pt idx="596">
                  <c:v>1.59</c:v>
                </c:pt>
                <c:pt idx="597">
                  <c:v>1.6</c:v>
                </c:pt>
                <c:pt idx="598">
                  <c:v>1.59</c:v>
                </c:pt>
                <c:pt idx="599">
                  <c:v>1.58</c:v>
                </c:pt>
                <c:pt idx="600">
                  <c:v>1.59</c:v>
                </c:pt>
                <c:pt idx="601">
                  <c:v>1.59</c:v>
                </c:pt>
                <c:pt idx="602">
                  <c:v>1.59</c:v>
                </c:pt>
                <c:pt idx="603">
                  <c:v>1.59</c:v>
                </c:pt>
                <c:pt idx="604">
                  <c:v>1.59</c:v>
                </c:pt>
                <c:pt idx="605">
                  <c:v>1.6</c:v>
                </c:pt>
                <c:pt idx="606">
                  <c:v>1.59</c:v>
                </c:pt>
                <c:pt idx="607">
                  <c:v>1.6</c:v>
                </c:pt>
                <c:pt idx="608">
                  <c:v>1.6</c:v>
                </c:pt>
                <c:pt idx="609">
                  <c:v>1.6</c:v>
                </c:pt>
                <c:pt idx="610">
                  <c:v>1.59</c:v>
                </c:pt>
                <c:pt idx="611">
                  <c:v>1.59</c:v>
                </c:pt>
                <c:pt idx="612">
                  <c:v>1.6</c:v>
                </c:pt>
                <c:pt idx="613">
                  <c:v>1.59</c:v>
                </c:pt>
                <c:pt idx="614">
                  <c:v>1.6</c:v>
                </c:pt>
                <c:pt idx="615">
                  <c:v>1.59</c:v>
                </c:pt>
                <c:pt idx="616">
                  <c:v>1.6</c:v>
                </c:pt>
                <c:pt idx="617">
                  <c:v>1.6</c:v>
                </c:pt>
                <c:pt idx="618">
                  <c:v>1.6</c:v>
                </c:pt>
                <c:pt idx="619">
                  <c:v>1.59</c:v>
                </c:pt>
                <c:pt idx="620">
                  <c:v>1.6</c:v>
                </c:pt>
                <c:pt idx="621">
                  <c:v>1.6</c:v>
                </c:pt>
                <c:pt idx="622">
                  <c:v>1.59</c:v>
                </c:pt>
                <c:pt idx="623">
                  <c:v>1.6</c:v>
                </c:pt>
                <c:pt idx="624">
                  <c:v>1.6</c:v>
                </c:pt>
                <c:pt idx="625">
                  <c:v>1.6</c:v>
                </c:pt>
                <c:pt idx="626">
                  <c:v>1.6</c:v>
                </c:pt>
                <c:pt idx="627">
                  <c:v>1.59</c:v>
                </c:pt>
                <c:pt idx="628">
                  <c:v>1.6</c:v>
                </c:pt>
                <c:pt idx="629">
                  <c:v>1.6</c:v>
                </c:pt>
                <c:pt idx="630">
                  <c:v>1.59</c:v>
                </c:pt>
                <c:pt idx="631">
                  <c:v>1.59</c:v>
                </c:pt>
                <c:pt idx="632">
                  <c:v>1.59</c:v>
                </c:pt>
                <c:pt idx="633">
                  <c:v>1.6</c:v>
                </c:pt>
                <c:pt idx="634">
                  <c:v>1.6</c:v>
                </c:pt>
                <c:pt idx="635">
                  <c:v>1.59</c:v>
                </c:pt>
                <c:pt idx="636">
                  <c:v>1.59</c:v>
                </c:pt>
                <c:pt idx="637">
                  <c:v>1.6</c:v>
                </c:pt>
                <c:pt idx="638">
                  <c:v>1.6</c:v>
                </c:pt>
                <c:pt idx="639">
                  <c:v>1.59</c:v>
                </c:pt>
                <c:pt idx="640">
                  <c:v>1.6</c:v>
                </c:pt>
                <c:pt idx="641">
                  <c:v>1.59</c:v>
                </c:pt>
                <c:pt idx="642">
                  <c:v>1.6</c:v>
                </c:pt>
                <c:pt idx="643">
                  <c:v>1.6</c:v>
                </c:pt>
                <c:pt idx="644">
                  <c:v>1.61</c:v>
                </c:pt>
                <c:pt idx="645">
                  <c:v>1.6</c:v>
                </c:pt>
                <c:pt idx="646">
                  <c:v>1.59</c:v>
                </c:pt>
                <c:pt idx="647">
                  <c:v>1.6</c:v>
                </c:pt>
                <c:pt idx="648">
                  <c:v>1.6</c:v>
                </c:pt>
                <c:pt idx="649">
                  <c:v>1.6</c:v>
                </c:pt>
                <c:pt idx="650">
                  <c:v>1.59</c:v>
                </c:pt>
                <c:pt idx="651">
                  <c:v>1.6</c:v>
                </c:pt>
                <c:pt idx="652">
                  <c:v>1.6</c:v>
                </c:pt>
                <c:pt idx="653">
                  <c:v>1.6</c:v>
                </c:pt>
                <c:pt idx="654">
                  <c:v>1.6</c:v>
                </c:pt>
                <c:pt idx="655">
                  <c:v>1.59</c:v>
                </c:pt>
                <c:pt idx="656">
                  <c:v>1.6</c:v>
                </c:pt>
                <c:pt idx="657">
                  <c:v>1.6</c:v>
                </c:pt>
                <c:pt idx="658">
                  <c:v>1.6</c:v>
                </c:pt>
                <c:pt idx="659">
                  <c:v>1.59</c:v>
                </c:pt>
                <c:pt idx="660">
                  <c:v>1.6</c:v>
                </c:pt>
                <c:pt idx="661">
                  <c:v>1.6</c:v>
                </c:pt>
                <c:pt idx="662">
                  <c:v>1.61</c:v>
                </c:pt>
                <c:pt idx="663">
                  <c:v>1.6</c:v>
                </c:pt>
                <c:pt idx="664">
                  <c:v>1.6</c:v>
                </c:pt>
                <c:pt idx="665">
                  <c:v>1.6</c:v>
                </c:pt>
                <c:pt idx="666">
                  <c:v>1.61</c:v>
                </c:pt>
                <c:pt idx="667">
                  <c:v>1.6</c:v>
                </c:pt>
                <c:pt idx="668">
                  <c:v>1.6</c:v>
                </c:pt>
                <c:pt idx="669">
                  <c:v>1.6</c:v>
                </c:pt>
                <c:pt idx="670">
                  <c:v>1.61</c:v>
                </c:pt>
                <c:pt idx="671">
                  <c:v>1.61</c:v>
                </c:pt>
                <c:pt idx="672">
                  <c:v>1.61</c:v>
                </c:pt>
                <c:pt idx="673">
                  <c:v>1.61</c:v>
                </c:pt>
                <c:pt idx="674">
                  <c:v>1.62</c:v>
                </c:pt>
                <c:pt idx="675">
                  <c:v>1.62</c:v>
                </c:pt>
                <c:pt idx="676">
                  <c:v>1.63</c:v>
                </c:pt>
                <c:pt idx="677">
                  <c:v>1.63</c:v>
                </c:pt>
                <c:pt idx="678">
                  <c:v>1.62</c:v>
                </c:pt>
                <c:pt idx="679">
                  <c:v>1.61</c:v>
                </c:pt>
                <c:pt idx="680">
                  <c:v>1.62</c:v>
                </c:pt>
                <c:pt idx="681">
                  <c:v>1.62</c:v>
                </c:pt>
                <c:pt idx="682">
                  <c:v>1.61</c:v>
                </c:pt>
                <c:pt idx="683">
                  <c:v>1.62</c:v>
                </c:pt>
                <c:pt idx="684">
                  <c:v>1.63</c:v>
                </c:pt>
                <c:pt idx="685">
                  <c:v>1.63</c:v>
                </c:pt>
                <c:pt idx="686">
                  <c:v>1.63</c:v>
                </c:pt>
                <c:pt idx="687">
                  <c:v>1.63</c:v>
                </c:pt>
                <c:pt idx="688">
                  <c:v>1.63</c:v>
                </c:pt>
                <c:pt idx="689">
                  <c:v>1.63</c:v>
                </c:pt>
                <c:pt idx="690">
                  <c:v>1.63</c:v>
                </c:pt>
                <c:pt idx="691">
                  <c:v>1.63</c:v>
                </c:pt>
                <c:pt idx="692">
                  <c:v>1.63</c:v>
                </c:pt>
                <c:pt idx="693">
                  <c:v>1.63</c:v>
                </c:pt>
                <c:pt idx="694">
                  <c:v>1.64</c:v>
                </c:pt>
                <c:pt idx="695">
                  <c:v>1.63</c:v>
                </c:pt>
                <c:pt idx="696">
                  <c:v>1.64</c:v>
                </c:pt>
                <c:pt idx="697">
                  <c:v>1.64</c:v>
                </c:pt>
                <c:pt idx="698">
                  <c:v>1.64</c:v>
                </c:pt>
                <c:pt idx="699">
                  <c:v>1.63</c:v>
                </c:pt>
                <c:pt idx="700">
                  <c:v>1.64</c:v>
                </c:pt>
                <c:pt idx="701">
                  <c:v>1.64</c:v>
                </c:pt>
                <c:pt idx="702">
                  <c:v>1.64</c:v>
                </c:pt>
                <c:pt idx="703">
                  <c:v>1.64</c:v>
                </c:pt>
                <c:pt idx="704">
                  <c:v>1.66</c:v>
                </c:pt>
                <c:pt idx="705">
                  <c:v>1.65</c:v>
                </c:pt>
                <c:pt idx="706">
                  <c:v>1.64</c:v>
                </c:pt>
                <c:pt idx="707">
                  <c:v>1.64</c:v>
                </c:pt>
                <c:pt idx="708">
                  <c:v>1.65</c:v>
                </c:pt>
                <c:pt idx="709">
                  <c:v>1.65</c:v>
                </c:pt>
                <c:pt idx="710">
                  <c:v>1.64</c:v>
                </c:pt>
                <c:pt idx="711">
                  <c:v>1.64</c:v>
                </c:pt>
                <c:pt idx="712">
                  <c:v>1.65</c:v>
                </c:pt>
                <c:pt idx="713">
                  <c:v>1.65</c:v>
                </c:pt>
                <c:pt idx="714">
                  <c:v>1.65</c:v>
                </c:pt>
                <c:pt idx="715">
                  <c:v>1.65</c:v>
                </c:pt>
                <c:pt idx="716">
                  <c:v>1.65</c:v>
                </c:pt>
                <c:pt idx="717">
                  <c:v>1.66</c:v>
                </c:pt>
                <c:pt idx="718">
                  <c:v>1.66</c:v>
                </c:pt>
                <c:pt idx="719">
                  <c:v>1.65</c:v>
                </c:pt>
                <c:pt idx="720">
                  <c:v>1.65</c:v>
                </c:pt>
                <c:pt idx="721">
                  <c:v>1.65</c:v>
                </c:pt>
                <c:pt idx="722">
                  <c:v>1.65</c:v>
                </c:pt>
                <c:pt idx="723">
                  <c:v>1.66</c:v>
                </c:pt>
                <c:pt idx="724">
                  <c:v>1.66</c:v>
                </c:pt>
                <c:pt idx="725">
                  <c:v>1.66</c:v>
                </c:pt>
                <c:pt idx="726">
                  <c:v>1.66</c:v>
                </c:pt>
                <c:pt idx="727">
                  <c:v>1.66</c:v>
                </c:pt>
                <c:pt idx="728">
                  <c:v>1.66</c:v>
                </c:pt>
                <c:pt idx="729">
                  <c:v>1.66</c:v>
                </c:pt>
                <c:pt idx="730">
                  <c:v>1.66</c:v>
                </c:pt>
                <c:pt idx="731">
                  <c:v>1.66</c:v>
                </c:pt>
                <c:pt idx="732">
                  <c:v>1.67</c:v>
                </c:pt>
                <c:pt idx="733">
                  <c:v>1.66</c:v>
                </c:pt>
                <c:pt idx="734">
                  <c:v>1.67</c:v>
                </c:pt>
                <c:pt idx="735">
                  <c:v>1.66</c:v>
                </c:pt>
                <c:pt idx="736">
                  <c:v>1.67</c:v>
                </c:pt>
                <c:pt idx="737">
                  <c:v>1.67</c:v>
                </c:pt>
                <c:pt idx="738">
                  <c:v>1.66</c:v>
                </c:pt>
                <c:pt idx="739">
                  <c:v>1.66</c:v>
                </c:pt>
                <c:pt idx="740">
                  <c:v>1.67</c:v>
                </c:pt>
                <c:pt idx="741">
                  <c:v>1.68</c:v>
                </c:pt>
                <c:pt idx="742">
                  <c:v>1.66</c:v>
                </c:pt>
                <c:pt idx="743">
                  <c:v>1.67</c:v>
                </c:pt>
                <c:pt idx="744">
                  <c:v>1.67</c:v>
                </c:pt>
                <c:pt idx="745">
                  <c:v>1.67</c:v>
                </c:pt>
                <c:pt idx="746">
                  <c:v>1.68</c:v>
                </c:pt>
                <c:pt idx="747">
                  <c:v>1.67</c:v>
                </c:pt>
                <c:pt idx="748">
                  <c:v>1.67</c:v>
                </c:pt>
                <c:pt idx="749">
                  <c:v>1.68</c:v>
                </c:pt>
                <c:pt idx="750">
                  <c:v>1.68</c:v>
                </c:pt>
                <c:pt idx="751">
                  <c:v>1.68</c:v>
                </c:pt>
                <c:pt idx="752">
                  <c:v>1.68</c:v>
                </c:pt>
                <c:pt idx="753">
                  <c:v>1.68</c:v>
                </c:pt>
                <c:pt idx="754">
                  <c:v>1.68</c:v>
                </c:pt>
                <c:pt idx="755">
                  <c:v>1.69</c:v>
                </c:pt>
                <c:pt idx="756">
                  <c:v>1.68</c:v>
                </c:pt>
                <c:pt idx="757">
                  <c:v>1.68</c:v>
                </c:pt>
                <c:pt idx="758">
                  <c:v>1.68</c:v>
                </c:pt>
                <c:pt idx="759">
                  <c:v>1.69</c:v>
                </c:pt>
                <c:pt idx="760">
                  <c:v>1.69</c:v>
                </c:pt>
                <c:pt idx="761">
                  <c:v>1.69</c:v>
                </c:pt>
                <c:pt idx="762">
                  <c:v>1.69</c:v>
                </c:pt>
                <c:pt idx="763">
                  <c:v>1.69</c:v>
                </c:pt>
                <c:pt idx="764">
                  <c:v>1.69</c:v>
                </c:pt>
                <c:pt idx="765">
                  <c:v>1.7</c:v>
                </c:pt>
                <c:pt idx="766">
                  <c:v>1.7</c:v>
                </c:pt>
                <c:pt idx="767">
                  <c:v>1.7</c:v>
                </c:pt>
                <c:pt idx="768">
                  <c:v>1.69</c:v>
                </c:pt>
                <c:pt idx="769">
                  <c:v>1.69</c:v>
                </c:pt>
                <c:pt idx="770">
                  <c:v>1.69</c:v>
                </c:pt>
                <c:pt idx="771">
                  <c:v>1.69</c:v>
                </c:pt>
                <c:pt idx="772">
                  <c:v>1.7</c:v>
                </c:pt>
                <c:pt idx="773">
                  <c:v>1.7</c:v>
                </c:pt>
                <c:pt idx="774">
                  <c:v>1.7</c:v>
                </c:pt>
                <c:pt idx="775">
                  <c:v>1.69</c:v>
                </c:pt>
                <c:pt idx="776">
                  <c:v>1.7</c:v>
                </c:pt>
                <c:pt idx="777">
                  <c:v>1.71</c:v>
                </c:pt>
                <c:pt idx="778">
                  <c:v>1.71</c:v>
                </c:pt>
                <c:pt idx="779">
                  <c:v>1.71</c:v>
                </c:pt>
                <c:pt idx="780">
                  <c:v>1.71</c:v>
                </c:pt>
                <c:pt idx="781">
                  <c:v>1.71</c:v>
                </c:pt>
                <c:pt idx="782">
                  <c:v>1.71</c:v>
                </c:pt>
                <c:pt idx="783">
                  <c:v>1.71</c:v>
                </c:pt>
                <c:pt idx="784">
                  <c:v>1.71</c:v>
                </c:pt>
                <c:pt idx="785">
                  <c:v>1.71</c:v>
                </c:pt>
                <c:pt idx="786">
                  <c:v>1.71</c:v>
                </c:pt>
                <c:pt idx="787">
                  <c:v>1.71</c:v>
                </c:pt>
                <c:pt idx="788">
                  <c:v>1.71</c:v>
                </c:pt>
                <c:pt idx="789">
                  <c:v>1.71</c:v>
                </c:pt>
                <c:pt idx="790">
                  <c:v>1.72</c:v>
                </c:pt>
                <c:pt idx="791">
                  <c:v>1.72</c:v>
                </c:pt>
                <c:pt idx="792">
                  <c:v>1.71</c:v>
                </c:pt>
                <c:pt idx="793">
                  <c:v>1.71</c:v>
                </c:pt>
                <c:pt idx="794">
                  <c:v>1.72</c:v>
                </c:pt>
                <c:pt idx="795">
                  <c:v>1.72</c:v>
                </c:pt>
                <c:pt idx="796">
                  <c:v>1.71</c:v>
                </c:pt>
                <c:pt idx="797">
                  <c:v>1.73</c:v>
                </c:pt>
                <c:pt idx="798">
                  <c:v>1.72</c:v>
                </c:pt>
                <c:pt idx="799">
                  <c:v>1.73</c:v>
                </c:pt>
                <c:pt idx="800">
                  <c:v>1.72</c:v>
                </c:pt>
                <c:pt idx="801">
                  <c:v>1.72</c:v>
                </c:pt>
                <c:pt idx="802">
                  <c:v>1.72</c:v>
                </c:pt>
                <c:pt idx="803">
                  <c:v>1.72</c:v>
                </c:pt>
                <c:pt idx="804">
                  <c:v>1.72</c:v>
                </c:pt>
                <c:pt idx="805">
                  <c:v>1.73</c:v>
                </c:pt>
                <c:pt idx="806">
                  <c:v>1.73</c:v>
                </c:pt>
                <c:pt idx="807">
                  <c:v>1.73</c:v>
                </c:pt>
                <c:pt idx="808">
                  <c:v>1.72</c:v>
                </c:pt>
                <c:pt idx="809">
                  <c:v>1.73</c:v>
                </c:pt>
                <c:pt idx="810">
                  <c:v>1.73</c:v>
                </c:pt>
                <c:pt idx="811">
                  <c:v>1.73</c:v>
                </c:pt>
                <c:pt idx="812">
                  <c:v>1.73</c:v>
                </c:pt>
                <c:pt idx="813">
                  <c:v>1.72</c:v>
                </c:pt>
                <c:pt idx="814">
                  <c:v>1.73</c:v>
                </c:pt>
                <c:pt idx="815">
                  <c:v>1.72</c:v>
                </c:pt>
                <c:pt idx="816">
                  <c:v>1.72</c:v>
                </c:pt>
                <c:pt idx="817">
                  <c:v>1.73</c:v>
                </c:pt>
                <c:pt idx="818">
                  <c:v>1.72</c:v>
                </c:pt>
                <c:pt idx="819">
                  <c:v>1.72</c:v>
                </c:pt>
                <c:pt idx="820">
                  <c:v>1.72</c:v>
                </c:pt>
                <c:pt idx="821">
                  <c:v>1.73</c:v>
                </c:pt>
                <c:pt idx="822">
                  <c:v>1.73</c:v>
                </c:pt>
                <c:pt idx="823">
                  <c:v>1.72</c:v>
                </c:pt>
                <c:pt idx="824">
                  <c:v>1.72</c:v>
                </c:pt>
                <c:pt idx="825">
                  <c:v>1.72</c:v>
                </c:pt>
                <c:pt idx="826">
                  <c:v>1.72</c:v>
                </c:pt>
                <c:pt idx="827">
                  <c:v>1.73</c:v>
                </c:pt>
                <c:pt idx="828">
                  <c:v>1.73</c:v>
                </c:pt>
                <c:pt idx="829">
                  <c:v>1.73</c:v>
                </c:pt>
                <c:pt idx="830">
                  <c:v>1.73</c:v>
                </c:pt>
                <c:pt idx="831">
                  <c:v>1.73</c:v>
                </c:pt>
                <c:pt idx="832">
                  <c:v>1.74</c:v>
                </c:pt>
                <c:pt idx="833">
                  <c:v>1.74</c:v>
                </c:pt>
                <c:pt idx="834">
                  <c:v>1.74</c:v>
                </c:pt>
                <c:pt idx="835">
                  <c:v>1.74</c:v>
                </c:pt>
                <c:pt idx="836">
                  <c:v>1.73</c:v>
                </c:pt>
                <c:pt idx="837">
                  <c:v>1.74</c:v>
                </c:pt>
                <c:pt idx="838">
                  <c:v>1.74</c:v>
                </c:pt>
                <c:pt idx="839">
                  <c:v>1.75</c:v>
                </c:pt>
                <c:pt idx="840">
                  <c:v>1.75</c:v>
                </c:pt>
                <c:pt idx="841">
                  <c:v>1.75</c:v>
                </c:pt>
                <c:pt idx="842">
                  <c:v>1.75</c:v>
                </c:pt>
                <c:pt idx="843">
                  <c:v>1.75</c:v>
                </c:pt>
                <c:pt idx="844">
                  <c:v>1.75</c:v>
                </c:pt>
                <c:pt idx="845">
                  <c:v>1.75</c:v>
                </c:pt>
                <c:pt idx="846">
                  <c:v>1.75</c:v>
                </c:pt>
                <c:pt idx="847">
                  <c:v>1.76</c:v>
                </c:pt>
                <c:pt idx="848">
                  <c:v>1.76</c:v>
                </c:pt>
                <c:pt idx="849">
                  <c:v>1.76</c:v>
                </c:pt>
                <c:pt idx="850">
                  <c:v>1.75</c:v>
                </c:pt>
                <c:pt idx="851">
                  <c:v>1.76</c:v>
                </c:pt>
                <c:pt idx="852">
                  <c:v>1.76</c:v>
                </c:pt>
                <c:pt idx="853">
                  <c:v>1.75</c:v>
                </c:pt>
                <c:pt idx="854">
                  <c:v>1.77</c:v>
                </c:pt>
                <c:pt idx="855">
                  <c:v>1.76</c:v>
                </c:pt>
                <c:pt idx="856">
                  <c:v>1.76</c:v>
                </c:pt>
                <c:pt idx="857">
                  <c:v>1.76</c:v>
                </c:pt>
                <c:pt idx="858">
                  <c:v>1.76</c:v>
                </c:pt>
                <c:pt idx="859">
                  <c:v>1.76</c:v>
                </c:pt>
                <c:pt idx="860">
                  <c:v>1.77</c:v>
                </c:pt>
                <c:pt idx="861">
                  <c:v>1.77</c:v>
                </c:pt>
                <c:pt idx="862">
                  <c:v>1.77</c:v>
                </c:pt>
                <c:pt idx="863">
                  <c:v>1.77</c:v>
                </c:pt>
                <c:pt idx="864">
                  <c:v>1.77</c:v>
                </c:pt>
                <c:pt idx="865">
                  <c:v>1.77</c:v>
                </c:pt>
                <c:pt idx="866">
                  <c:v>1.77</c:v>
                </c:pt>
                <c:pt idx="867">
                  <c:v>1.78</c:v>
                </c:pt>
                <c:pt idx="868">
                  <c:v>1.77</c:v>
                </c:pt>
                <c:pt idx="869">
                  <c:v>1.78</c:v>
                </c:pt>
                <c:pt idx="870">
                  <c:v>1.78</c:v>
                </c:pt>
                <c:pt idx="871">
                  <c:v>1.78</c:v>
                </c:pt>
                <c:pt idx="872">
                  <c:v>1.78</c:v>
                </c:pt>
                <c:pt idx="873">
                  <c:v>1.77</c:v>
                </c:pt>
                <c:pt idx="874">
                  <c:v>1.77</c:v>
                </c:pt>
                <c:pt idx="875">
                  <c:v>1.78</c:v>
                </c:pt>
                <c:pt idx="876">
                  <c:v>1.79</c:v>
                </c:pt>
                <c:pt idx="877">
                  <c:v>1.79</c:v>
                </c:pt>
                <c:pt idx="878">
                  <c:v>1.78</c:v>
                </c:pt>
                <c:pt idx="879">
                  <c:v>1.79</c:v>
                </c:pt>
                <c:pt idx="880">
                  <c:v>1.79</c:v>
                </c:pt>
                <c:pt idx="881">
                  <c:v>1.79</c:v>
                </c:pt>
                <c:pt idx="882">
                  <c:v>1.79</c:v>
                </c:pt>
                <c:pt idx="883">
                  <c:v>1.79</c:v>
                </c:pt>
                <c:pt idx="884">
                  <c:v>1.79</c:v>
                </c:pt>
                <c:pt idx="885">
                  <c:v>1.79</c:v>
                </c:pt>
                <c:pt idx="886">
                  <c:v>1.79</c:v>
                </c:pt>
                <c:pt idx="887">
                  <c:v>1.79</c:v>
                </c:pt>
                <c:pt idx="888">
                  <c:v>1.79</c:v>
                </c:pt>
                <c:pt idx="889">
                  <c:v>1.8</c:v>
                </c:pt>
                <c:pt idx="890">
                  <c:v>1.8</c:v>
                </c:pt>
                <c:pt idx="891">
                  <c:v>1.8</c:v>
                </c:pt>
                <c:pt idx="892">
                  <c:v>1.8</c:v>
                </c:pt>
                <c:pt idx="893">
                  <c:v>1.79</c:v>
                </c:pt>
                <c:pt idx="894">
                  <c:v>1.8</c:v>
                </c:pt>
                <c:pt idx="895">
                  <c:v>1.8</c:v>
                </c:pt>
                <c:pt idx="896">
                  <c:v>1.8</c:v>
                </c:pt>
                <c:pt idx="897">
                  <c:v>1.8</c:v>
                </c:pt>
                <c:pt idx="898">
                  <c:v>1.8</c:v>
                </c:pt>
                <c:pt idx="899">
                  <c:v>1.8</c:v>
                </c:pt>
                <c:pt idx="900">
                  <c:v>1.8</c:v>
                </c:pt>
                <c:pt idx="901">
                  <c:v>1.81</c:v>
                </c:pt>
                <c:pt idx="902">
                  <c:v>1.81</c:v>
                </c:pt>
                <c:pt idx="903">
                  <c:v>1.8</c:v>
                </c:pt>
                <c:pt idx="904">
                  <c:v>1.8</c:v>
                </c:pt>
                <c:pt idx="905">
                  <c:v>1.8</c:v>
                </c:pt>
                <c:pt idx="906">
                  <c:v>1.8</c:v>
                </c:pt>
                <c:pt idx="907">
                  <c:v>1.81</c:v>
                </c:pt>
                <c:pt idx="908">
                  <c:v>1.81</c:v>
                </c:pt>
                <c:pt idx="909">
                  <c:v>1.81</c:v>
                </c:pt>
                <c:pt idx="910">
                  <c:v>1.81</c:v>
                </c:pt>
                <c:pt idx="911">
                  <c:v>1.81</c:v>
                </c:pt>
                <c:pt idx="912">
                  <c:v>1.8</c:v>
                </c:pt>
                <c:pt idx="913">
                  <c:v>1.81</c:v>
                </c:pt>
                <c:pt idx="914">
                  <c:v>1.81</c:v>
                </c:pt>
                <c:pt idx="915">
                  <c:v>1.82</c:v>
                </c:pt>
                <c:pt idx="916">
                  <c:v>1.81</c:v>
                </c:pt>
                <c:pt idx="917">
                  <c:v>1.81</c:v>
                </c:pt>
                <c:pt idx="918">
                  <c:v>1.81</c:v>
                </c:pt>
                <c:pt idx="919">
                  <c:v>1.8</c:v>
                </c:pt>
                <c:pt idx="920">
                  <c:v>1.82</c:v>
                </c:pt>
                <c:pt idx="921">
                  <c:v>1.81</c:v>
                </c:pt>
                <c:pt idx="922">
                  <c:v>1.82</c:v>
                </c:pt>
                <c:pt idx="923">
                  <c:v>1.82</c:v>
                </c:pt>
                <c:pt idx="924">
                  <c:v>1.82</c:v>
                </c:pt>
                <c:pt idx="925">
                  <c:v>1.81</c:v>
                </c:pt>
                <c:pt idx="926">
                  <c:v>1.81</c:v>
                </c:pt>
                <c:pt idx="927">
                  <c:v>1.82</c:v>
                </c:pt>
                <c:pt idx="928">
                  <c:v>1.81</c:v>
                </c:pt>
                <c:pt idx="929">
                  <c:v>1.81</c:v>
                </c:pt>
                <c:pt idx="930">
                  <c:v>1.82</c:v>
                </c:pt>
                <c:pt idx="931">
                  <c:v>1.81</c:v>
                </c:pt>
                <c:pt idx="932">
                  <c:v>1.81</c:v>
                </c:pt>
                <c:pt idx="933">
                  <c:v>1.8</c:v>
                </c:pt>
                <c:pt idx="934">
                  <c:v>1.81</c:v>
                </c:pt>
                <c:pt idx="935">
                  <c:v>1.81</c:v>
                </c:pt>
                <c:pt idx="936">
                  <c:v>1.81</c:v>
                </c:pt>
                <c:pt idx="937">
                  <c:v>1.82</c:v>
                </c:pt>
                <c:pt idx="938">
                  <c:v>1.82</c:v>
                </c:pt>
                <c:pt idx="939">
                  <c:v>1.82</c:v>
                </c:pt>
                <c:pt idx="940">
                  <c:v>1.81</c:v>
                </c:pt>
                <c:pt idx="941">
                  <c:v>1.81</c:v>
                </c:pt>
                <c:pt idx="942">
                  <c:v>1.81</c:v>
                </c:pt>
                <c:pt idx="943">
                  <c:v>1.82</c:v>
                </c:pt>
                <c:pt idx="944">
                  <c:v>1.81</c:v>
                </c:pt>
                <c:pt idx="945">
                  <c:v>1.81</c:v>
                </c:pt>
                <c:pt idx="946">
                  <c:v>1.81</c:v>
                </c:pt>
                <c:pt idx="947">
                  <c:v>1.81</c:v>
                </c:pt>
                <c:pt idx="948">
                  <c:v>1.81</c:v>
                </c:pt>
                <c:pt idx="949">
                  <c:v>1.81</c:v>
                </c:pt>
                <c:pt idx="950">
                  <c:v>1.81</c:v>
                </c:pt>
                <c:pt idx="951">
                  <c:v>1.82</c:v>
                </c:pt>
                <c:pt idx="952">
                  <c:v>1.81</c:v>
                </c:pt>
                <c:pt idx="953">
                  <c:v>1.81</c:v>
                </c:pt>
                <c:pt idx="954">
                  <c:v>1.81</c:v>
                </c:pt>
                <c:pt idx="955">
                  <c:v>1.81</c:v>
                </c:pt>
                <c:pt idx="956">
                  <c:v>1.81</c:v>
                </c:pt>
                <c:pt idx="957">
                  <c:v>1.81</c:v>
                </c:pt>
                <c:pt idx="958">
                  <c:v>1.81</c:v>
                </c:pt>
                <c:pt idx="959">
                  <c:v>1.82</c:v>
                </c:pt>
                <c:pt idx="960">
                  <c:v>1.82</c:v>
                </c:pt>
                <c:pt idx="961">
                  <c:v>1.81</c:v>
                </c:pt>
                <c:pt idx="962">
                  <c:v>1.81</c:v>
                </c:pt>
                <c:pt idx="963">
                  <c:v>1.8</c:v>
                </c:pt>
                <c:pt idx="964">
                  <c:v>1.81</c:v>
                </c:pt>
                <c:pt idx="965">
                  <c:v>1.81</c:v>
                </c:pt>
                <c:pt idx="966">
                  <c:v>1.81</c:v>
                </c:pt>
                <c:pt idx="967">
                  <c:v>1.81</c:v>
                </c:pt>
                <c:pt idx="968">
                  <c:v>1.82</c:v>
                </c:pt>
                <c:pt idx="969">
                  <c:v>1.81</c:v>
                </c:pt>
                <c:pt idx="970">
                  <c:v>1.8</c:v>
                </c:pt>
                <c:pt idx="971">
                  <c:v>1.81</c:v>
                </c:pt>
                <c:pt idx="972">
                  <c:v>1.81</c:v>
                </c:pt>
                <c:pt idx="973">
                  <c:v>1.81</c:v>
                </c:pt>
                <c:pt idx="974">
                  <c:v>1.81</c:v>
                </c:pt>
                <c:pt idx="975">
                  <c:v>1.81</c:v>
                </c:pt>
                <c:pt idx="976">
                  <c:v>1.81</c:v>
                </c:pt>
                <c:pt idx="977">
                  <c:v>1.82</c:v>
                </c:pt>
                <c:pt idx="978">
                  <c:v>1.82</c:v>
                </c:pt>
                <c:pt idx="979">
                  <c:v>1.81</c:v>
                </c:pt>
                <c:pt idx="980">
                  <c:v>1.81</c:v>
                </c:pt>
                <c:pt idx="981">
                  <c:v>1.8</c:v>
                </c:pt>
                <c:pt idx="982">
                  <c:v>1.81</c:v>
                </c:pt>
                <c:pt idx="983">
                  <c:v>1.81</c:v>
                </c:pt>
                <c:pt idx="984">
                  <c:v>1.8</c:v>
                </c:pt>
                <c:pt idx="985">
                  <c:v>1.81</c:v>
                </c:pt>
                <c:pt idx="986">
                  <c:v>1.81</c:v>
                </c:pt>
                <c:pt idx="987">
                  <c:v>1.82</c:v>
                </c:pt>
                <c:pt idx="988">
                  <c:v>1.8</c:v>
                </c:pt>
                <c:pt idx="989">
                  <c:v>1.81</c:v>
                </c:pt>
                <c:pt idx="990">
                  <c:v>1.81</c:v>
                </c:pt>
                <c:pt idx="991">
                  <c:v>1.81</c:v>
                </c:pt>
                <c:pt idx="992">
                  <c:v>1.81</c:v>
                </c:pt>
                <c:pt idx="993">
                  <c:v>1.81</c:v>
                </c:pt>
                <c:pt idx="994">
                  <c:v>1.81</c:v>
                </c:pt>
                <c:pt idx="995">
                  <c:v>1.81</c:v>
                </c:pt>
                <c:pt idx="996">
                  <c:v>1.8</c:v>
                </c:pt>
                <c:pt idx="997">
                  <c:v>1.8</c:v>
                </c:pt>
                <c:pt idx="998">
                  <c:v>1.81</c:v>
                </c:pt>
                <c:pt idx="999">
                  <c:v>1.81</c:v>
                </c:pt>
                <c:pt idx="1000">
                  <c:v>1.8</c:v>
                </c:pt>
                <c:pt idx="1001">
                  <c:v>1.81</c:v>
                </c:pt>
                <c:pt idx="1002">
                  <c:v>1.8</c:v>
                </c:pt>
                <c:pt idx="1003">
                  <c:v>1.81</c:v>
                </c:pt>
                <c:pt idx="1004">
                  <c:v>1.81</c:v>
                </c:pt>
                <c:pt idx="1005">
                  <c:v>1.81</c:v>
                </c:pt>
                <c:pt idx="1006">
                  <c:v>1.81</c:v>
                </c:pt>
                <c:pt idx="1007">
                  <c:v>1.8</c:v>
                </c:pt>
                <c:pt idx="1008">
                  <c:v>1.8</c:v>
                </c:pt>
                <c:pt idx="1009">
                  <c:v>1.81</c:v>
                </c:pt>
                <c:pt idx="1010">
                  <c:v>1.81</c:v>
                </c:pt>
                <c:pt idx="1011">
                  <c:v>1.8</c:v>
                </c:pt>
                <c:pt idx="1012">
                  <c:v>1.8</c:v>
                </c:pt>
                <c:pt idx="1013">
                  <c:v>1.81</c:v>
                </c:pt>
                <c:pt idx="1014">
                  <c:v>1.8</c:v>
                </c:pt>
                <c:pt idx="1015">
                  <c:v>1.8</c:v>
                </c:pt>
                <c:pt idx="1016">
                  <c:v>1.8</c:v>
                </c:pt>
                <c:pt idx="1017">
                  <c:v>1.8</c:v>
                </c:pt>
                <c:pt idx="1018">
                  <c:v>1.8</c:v>
                </c:pt>
                <c:pt idx="1019">
                  <c:v>1.8</c:v>
                </c:pt>
                <c:pt idx="1020">
                  <c:v>1.8</c:v>
                </c:pt>
                <c:pt idx="1021">
                  <c:v>1.8</c:v>
                </c:pt>
                <c:pt idx="1022">
                  <c:v>1.8</c:v>
                </c:pt>
                <c:pt idx="1023">
                  <c:v>1.81</c:v>
                </c:pt>
                <c:pt idx="1024">
                  <c:v>1.81</c:v>
                </c:pt>
                <c:pt idx="1025">
                  <c:v>1.8</c:v>
                </c:pt>
                <c:pt idx="1026">
                  <c:v>1.8</c:v>
                </c:pt>
                <c:pt idx="1027">
                  <c:v>1.8</c:v>
                </c:pt>
                <c:pt idx="1028">
                  <c:v>1.79</c:v>
                </c:pt>
                <c:pt idx="1029">
                  <c:v>1.79</c:v>
                </c:pt>
                <c:pt idx="1030">
                  <c:v>1.8</c:v>
                </c:pt>
                <c:pt idx="1031">
                  <c:v>1.79</c:v>
                </c:pt>
                <c:pt idx="1032">
                  <c:v>1.79</c:v>
                </c:pt>
                <c:pt idx="1033">
                  <c:v>1.8</c:v>
                </c:pt>
                <c:pt idx="1034">
                  <c:v>1.8</c:v>
                </c:pt>
                <c:pt idx="1035">
                  <c:v>1.8</c:v>
                </c:pt>
                <c:pt idx="1036">
                  <c:v>1.79</c:v>
                </c:pt>
                <c:pt idx="1037">
                  <c:v>1.79</c:v>
                </c:pt>
                <c:pt idx="1038">
                  <c:v>1.78</c:v>
                </c:pt>
                <c:pt idx="1039">
                  <c:v>1.8</c:v>
                </c:pt>
                <c:pt idx="1040">
                  <c:v>1.79</c:v>
                </c:pt>
                <c:pt idx="1041">
                  <c:v>1.79</c:v>
                </c:pt>
                <c:pt idx="1042">
                  <c:v>1.79</c:v>
                </c:pt>
                <c:pt idx="1043">
                  <c:v>1.79</c:v>
                </c:pt>
                <c:pt idx="1044">
                  <c:v>1.79</c:v>
                </c:pt>
                <c:pt idx="1045">
                  <c:v>1.79</c:v>
                </c:pt>
                <c:pt idx="1046">
                  <c:v>1.79</c:v>
                </c:pt>
                <c:pt idx="1047">
                  <c:v>1.78</c:v>
                </c:pt>
                <c:pt idx="1048">
                  <c:v>1.79</c:v>
                </c:pt>
                <c:pt idx="1049">
                  <c:v>1.78</c:v>
                </c:pt>
                <c:pt idx="1050">
                  <c:v>1.78</c:v>
                </c:pt>
                <c:pt idx="1051">
                  <c:v>1.77</c:v>
                </c:pt>
                <c:pt idx="1052">
                  <c:v>1.77</c:v>
                </c:pt>
                <c:pt idx="1053">
                  <c:v>1.78</c:v>
                </c:pt>
                <c:pt idx="1054">
                  <c:v>1.79</c:v>
                </c:pt>
                <c:pt idx="1055">
                  <c:v>1.78</c:v>
                </c:pt>
                <c:pt idx="1056">
                  <c:v>1.77</c:v>
                </c:pt>
                <c:pt idx="1057">
                  <c:v>1.78</c:v>
                </c:pt>
                <c:pt idx="1058">
                  <c:v>1.77</c:v>
                </c:pt>
                <c:pt idx="1059">
                  <c:v>1.77</c:v>
                </c:pt>
                <c:pt idx="1060">
                  <c:v>1.77</c:v>
                </c:pt>
                <c:pt idx="1061">
                  <c:v>1.78</c:v>
                </c:pt>
                <c:pt idx="1062">
                  <c:v>1.77</c:v>
                </c:pt>
                <c:pt idx="1063">
                  <c:v>1.76</c:v>
                </c:pt>
                <c:pt idx="1064">
                  <c:v>1.77</c:v>
                </c:pt>
                <c:pt idx="1065">
                  <c:v>1.77</c:v>
                </c:pt>
                <c:pt idx="1066">
                  <c:v>1.77</c:v>
                </c:pt>
                <c:pt idx="1067">
                  <c:v>1.76</c:v>
                </c:pt>
                <c:pt idx="1068">
                  <c:v>1.76</c:v>
                </c:pt>
                <c:pt idx="1069">
                  <c:v>1.76</c:v>
                </c:pt>
                <c:pt idx="1070">
                  <c:v>1.76</c:v>
                </c:pt>
                <c:pt idx="1071">
                  <c:v>1.76</c:v>
                </c:pt>
                <c:pt idx="1072">
                  <c:v>1.76</c:v>
                </c:pt>
                <c:pt idx="1073">
                  <c:v>1.76</c:v>
                </c:pt>
                <c:pt idx="1074">
                  <c:v>1.76</c:v>
                </c:pt>
                <c:pt idx="1075">
                  <c:v>1.77</c:v>
                </c:pt>
                <c:pt idx="1076">
                  <c:v>1.76</c:v>
                </c:pt>
                <c:pt idx="1077">
                  <c:v>1.76</c:v>
                </c:pt>
                <c:pt idx="1078">
                  <c:v>1.76</c:v>
                </c:pt>
                <c:pt idx="1079">
                  <c:v>1.75</c:v>
                </c:pt>
                <c:pt idx="1080">
                  <c:v>1.75</c:v>
                </c:pt>
                <c:pt idx="1081">
                  <c:v>1.75</c:v>
                </c:pt>
                <c:pt idx="1082">
                  <c:v>1.75</c:v>
                </c:pt>
                <c:pt idx="1083">
                  <c:v>1.75</c:v>
                </c:pt>
                <c:pt idx="1084">
                  <c:v>1.75</c:v>
                </c:pt>
                <c:pt idx="1085">
                  <c:v>1.75</c:v>
                </c:pt>
                <c:pt idx="1086">
                  <c:v>1.75</c:v>
                </c:pt>
                <c:pt idx="1087">
                  <c:v>1.75</c:v>
                </c:pt>
                <c:pt idx="1088">
                  <c:v>1.74</c:v>
                </c:pt>
                <c:pt idx="1089">
                  <c:v>1.75</c:v>
                </c:pt>
                <c:pt idx="1090">
                  <c:v>1.75</c:v>
                </c:pt>
                <c:pt idx="1091">
                  <c:v>1.75</c:v>
                </c:pt>
                <c:pt idx="1092">
                  <c:v>1.74</c:v>
                </c:pt>
                <c:pt idx="1093">
                  <c:v>1.74</c:v>
                </c:pt>
                <c:pt idx="1094">
                  <c:v>1.74</c:v>
                </c:pt>
                <c:pt idx="1095">
                  <c:v>1.73</c:v>
                </c:pt>
                <c:pt idx="1096">
                  <c:v>1.74</c:v>
                </c:pt>
                <c:pt idx="1097">
                  <c:v>1.74</c:v>
                </c:pt>
                <c:pt idx="1098">
                  <c:v>1.74</c:v>
                </c:pt>
                <c:pt idx="1099">
                  <c:v>1.74</c:v>
                </c:pt>
                <c:pt idx="1100">
                  <c:v>1.74</c:v>
                </c:pt>
                <c:pt idx="1101">
                  <c:v>1.74</c:v>
                </c:pt>
                <c:pt idx="1102">
                  <c:v>1.73</c:v>
                </c:pt>
                <c:pt idx="1103">
                  <c:v>1.74</c:v>
                </c:pt>
                <c:pt idx="1104">
                  <c:v>1.74</c:v>
                </c:pt>
                <c:pt idx="1105">
                  <c:v>1.74</c:v>
                </c:pt>
                <c:pt idx="1106">
                  <c:v>1.73</c:v>
                </c:pt>
                <c:pt idx="1107">
                  <c:v>1.73</c:v>
                </c:pt>
                <c:pt idx="1108">
                  <c:v>1.73</c:v>
                </c:pt>
                <c:pt idx="1109">
                  <c:v>1.73</c:v>
                </c:pt>
                <c:pt idx="1110">
                  <c:v>1.74</c:v>
                </c:pt>
                <c:pt idx="1111">
                  <c:v>1.74</c:v>
                </c:pt>
                <c:pt idx="1112">
                  <c:v>1.73</c:v>
                </c:pt>
                <c:pt idx="1113">
                  <c:v>1.73</c:v>
                </c:pt>
                <c:pt idx="1114">
                  <c:v>1.73</c:v>
                </c:pt>
                <c:pt idx="1115">
                  <c:v>1.73</c:v>
                </c:pt>
                <c:pt idx="1116">
                  <c:v>1.73</c:v>
                </c:pt>
                <c:pt idx="1117">
                  <c:v>1.73</c:v>
                </c:pt>
                <c:pt idx="1118">
                  <c:v>1.73</c:v>
                </c:pt>
                <c:pt idx="1119">
                  <c:v>1.74</c:v>
                </c:pt>
                <c:pt idx="1120">
                  <c:v>1.73</c:v>
                </c:pt>
                <c:pt idx="1121">
                  <c:v>1.73</c:v>
                </c:pt>
                <c:pt idx="1122">
                  <c:v>1.73</c:v>
                </c:pt>
                <c:pt idx="1123">
                  <c:v>1.73</c:v>
                </c:pt>
                <c:pt idx="1124">
                  <c:v>1.73</c:v>
                </c:pt>
                <c:pt idx="1125">
                  <c:v>1.72</c:v>
                </c:pt>
                <c:pt idx="1126">
                  <c:v>1.73</c:v>
                </c:pt>
                <c:pt idx="1127">
                  <c:v>1.73</c:v>
                </c:pt>
                <c:pt idx="1128">
                  <c:v>1.72</c:v>
                </c:pt>
                <c:pt idx="1129">
                  <c:v>1.73</c:v>
                </c:pt>
                <c:pt idx="1130">
                  <c:v>1.73</c:v>
                </c:pt>
                <c:pt idx="1131">
                  <c:v>1.72</c:v>
                </c:pt>
                <c:pt idx="1132">
                  <c:v>1.73</c:v>
                </c:pt>
                <c:pt idx="1133">
                  <c:v>1.73</c:v>
                </c:pt>
                <c:pt idx="1134">
                  <c:v>1.73</c:v>
                </c:pt>
                <c:pt idx="1135">
                  <c:v>1.72</c:v>
                </c:pt>
                <c:pt idx="1136">
                  <c:v>1.72</c:v>
                </c:pt>
                <c:pt idx="1137">
                  <c:v>1.72</c:v>
                </c:pt>
                <c:pt idx="1138">
                  <c:v>1.73</c:v>
                </c:pt>
                <c:pt idx="1139">
                  <c:v>1.73</c:v>
                </c:pt>
                <c:pt idx="1140">
                  <c:v>1.72</c:v>
                </c:pt>
                <c:pt idx="1141">
                  <c:v>1.73</c:v>
                </c:pt>
                <c:pt idx="1142">
                  <c:v>1.73</c:v>
                </c:pt>
                <c:pt idx="1143">
                  <c:v>1.73</c:v>
                </c:pt>
                <c:pt idx="1144">
                  <c:v>1.72</c:v>
                </c:pt>
                <c:pt idx="1145">
                  <c:v>1.72</c:v>
                </c:pt>
                <c:pt idx="1146">
                  <c:v>1.71</c:v>
                </c:pt>
                <c:pt idx="1147">
                  <c:v>1.72</c:v>
                </c:pt>
                <c:pt idx="1148">
                  <c:v>1.72</c:v>
                </c:pt>
                <c:pt idx="1149">
                  <c:v>1.72</c:v>
                </c:pt>
                <c:pt idx="1150">
                  <c:v>1.71</c:v>
                </c:pt>
                <c:pt idx="1151">
                  <c:v>1.72</c:v>
                </c:pt>
                <c:pt idx="1152">
                  <c:v>1.71</c:v>
                </c:pt>
                <c:pt idx="1153">
                  <c:v>1.7</c:v>
                </c:pt>
                <c:pt idx="1154">
                  <c:v>1.7</c:v>
                </c:pt>
                <c:pt idx="1155">
                  <c:v>1.71</c:v>
                </c:pt>
                <c:pt idx="1156">
                  <c:v>1.7</c:v>
                </c:pt>
                <c:pt idx="1157">
                  <c:v>1.7</c:v>
                </c:pt>
                <c:pt idx="1158">
                  <c:v>1.7</c:v>
                </c:pt>
                <c:pt idx="1159">
                  <c:v>1.7</c:v>
                </c:pt>
                <c:pt idx="1160">
                  <c:v>1.7</c:v>
                </c:pt>
                <c:pt idx="1161">
                  <c:v>1.71</c:v>
                </c:pt>
                <c:pt idx="1162">
                  <c:v>1.71</c:v>
                </c:pt>
                <c:pt idx="1163">
                  <c:v>1.7</c:v>
                </c:pt>
                <c:pt idx="1164">
                  <c:v>1.71</c:v>
                </c:pt>
                <c:pt idx="1165">
                  <c:v>1.7</c:v>
                </c:pt>
                <c:pt idx="1166">
                  <c:v>1.71</c:v>
                </c:pt>
                <c:pt idx="1167">
                  <c:v>1.7</c:v>
                </c:pt>
                <c:pt idx="1168">
                  <c:v>1.7</c:v>
                </c:pt>
                <c:pt idx="1169">
                  <c:v>1.71</c:v>
                </c:pt>
                <c:pt idx="1170">
                  <c:v>1.7</c:v>
                </c:pt>
                <c:pt idx="1171">
                  <c:v>1.69</c:v>
                </c:pt>
                <c:pt idx="1172">
                  <c:v>1.7</c:v>
                </c:pt>
                <c:pt idx="1173">
                  <c:v>1.7</c:v>
                </c:pt>
                <c:pt idx="1174">
                  <c:v>1.7</c:v>
                </c:pt>
                <c:pt idx="1175">
                  <c:v>1.7</c:v>
                </c:pt>
                <c:pt idx="1176">
                  <c:v>1.69</c:v>
                </c:pt>
                <c:pt idx="1177">
                  <c:v>1.69</c:v>
                </c:pt>
                <c:pt idx="1178">
                  <c:v>1.69</c:v>
                </c:pt>
                <c:pt idx="1179">
                  <c:v>1.69</c:v>
                </c:pt>
                <c:pt idx="1180">
                  <c:v>1.69</c:v>
                </c:pt>
                <c:pt idx="1181">
                  <c:v>1.69</c:v>
                </c:pt>
                <c:pt idx="1182">
                  <c:v>1.7</c:v>
                </c:pt>
                <c:pt idx="1183">
                  <c:v>1.69</c:v>
                </c:pt>
                <c:pt idx="1184">
                  <c:v>1.69</c:v>
                </c:pt>
                <c:pt idx="1185">
                  <c:v>1.7</c:v>
                </c:pt>
                <c:pt idx="1186">
                  <c:v>1.69</c:v>
                </c:pt>
                <c:pt idx="1187">
                  <c:v>1.69</c:v>
                </c:pt>
                <c:pt idx="1188">
                  <c:v>1.7</c:v>
                </c:pt>
                <c:pt idx="1189">
                  <c:v>1.69</c:v>
                </c:pt>
                <c:pt idx="1190">
                  <c:v>1.69</c:v>
                </c:pt>
                <c:pt idx="1191">
                  <c:v>1.68</c:v>
                </c:pt>
                <c:pt idx="1192">
                  <c:v>1.69</c:v>
                </c:pt>
                <c:pt idx="1193">
                  <c:v>1.69</c:v>
                </c:pt>
                <c:pt idx="1194">
                  <c:v>1.69</c:v>
                </c:pt>
                <c:pt idx="1195">
                  <c:v>1.69</c:v>
                </c:pt>
                <c:pt idx="1196">
                  <c:v>1.69</c:v>
                </c:pt>
                <c:pt idx="1197">
                  <c:v>1.69</c:v>
                </c:pt>
                <c:pt idx="1198">
                  <c:v>1.69</c:v>
                </c:pt>
                <c:pt idx="1199">
                  <c:v>1.68</c:v>
                </c:pt>
                <c:pt idx="1200">
                  <c:v>1.69</c:v>
                </c:pt>
                <c:pt idx="1201">
                  <c:v>1.68</c:v>
                </c:pt>
                <c:pt idx="1202">
                  <c:v>1.69</c:v>
                </c:pt>
                <c:pt idx="1203">
                  <c:v>1.69</c:v>
                </c:pt>
                <c:pt idx="1204">
                  <c:v>1.68</c:v>
                </c:pt>
                <c:pt idx="1205">
                  <c:v>1.68</c:v>
                </c:pt>
                <c:pt idx="1206">
                  <c:v>1.69</c:v>
                </c:pt>
                <c:pt idx="1207">
                  <c:v>1.69</c:v>
                </c:pt>
                <c:pt idx="1208">
                  <c:v>1.68</c:v>
                </c:pt>
                <c:pt idx="1209">
                  <c:v>1.68</c:v>
                </c:pt>
                <c:pt idx="1210">
                  <c:v>1.68</c:v>
                </c:pt>
                <c:pt idx="1211">
                  <c:v>1.69</c:v>
                </c:pt>
                <c:pt idx="1212">
                  <c:v>1.69</c:v>
                </c:pt>
                <c:pt idx="1213">
                  <c:v>1.68</c:v>
                </c:pt>
                <c:pt idx="1214">
                  <c:v>1.68</c:v>
                </c:pt>
                <c:pt idx="1215">
                  <c:v>1.68</c:v>
                </c:pt>
                <c:pt idx="1216">
                  <c:v>1.68</c:v>
                </c:pt>
                <c:pt idx="1217">
                  <c:v>1.67</c:v>
                </c:pt>
                <c:pt idx="1218">
                  <c:v>1.67</c:v>
                </c:pt>
                <c:pt idx="1219">
                  <c:v>1.68</c:v>
                </c:pt>
                <c:pt idx="1220">
                  <c:v>1.68</c:v>
                </c:pt>
                <c:pt idx="1221">
                  <c:v>1.68</c:v>
                </c:pt>
                <c:pt idx="1222">
                  <c:v>1.67</c:v>
                </c:pt>
                <c:pt idx="1223">
                  <c:v>1.67</c:v>
                </c:pt>
                <c:pt idx="1224">
                  <c:v>1.68</c:v>
                </c:pt>
                <c:pt idx="1225">
                  <c:v>1.68</c:v>
                </c:pt>
                <c:pt idx="1226">
                  <c:v>1.67</c:v>
                </c:pt>
                <c:pt idx="1227">
                  <c:v>1.67</c:v>
                </c:pt>
                <c:pt idx="1228">
                  <c:v>1.67</c:v>
                </c:pt>
                <c:pt idx="1229">
                  <c:v>1.68</c:v>
                </c:pt>
                <c:pt idx="1230">
                  <c:v>1.67</c:v>
                </c:pt>
                <c:pt idx="1231">
                  <c:v>1.67</c:v>
                </c:pt>
                <c:pt idx="1232">
                  <c:v>1.68</c:v>
                </c:pt>
                <c:pt idx="1233">
                  <c:v>1.68</c:v>
                </c:pt>
                <c:pt idx="1234">
                  <c:v>1.67</c:v>
                </c:pt>
                <c:pt idx="1235">
                  <c:v>1.68</c:v>
                </c:pt>
                <c:pt idx="1236">
                  <c:v>1.68</c:v>
                </c:pt>
                <c:pt idx="1237">
                  <c:v>1.68</c:v>
                </c:pt>
                <c:pt idx="1238">
                  <c:v>1.67</c:v>
                </c:pt>
                <c:pt idx="1239">
                  <c:v>1.67</c:v>
                </c:pt>
                <c:pt idx="1240">
                  <c:v>1.67</c:v>
                </c:pt>
                <c:pt idx="1241">
                  <c:v>1.67</c:v>
                </c:pt>
                <c:pt idx="1242">
                  <c:v>1.67</c:v>
                </c:pt>
                <c:pt idx="1243">
                  <c:v>1.67</c:v>
                </c:pt>
                <c:pt idx="1244">
                  <c:v>1.67</c:v>
                </c:pt>
                <c:pt idx="1245">
                  <c:v>1.67</c:v>
                </c:pt>
                <c:pt idx="1246">
                  <c:v>1.67</c:v>
                </c:pt>
                <c:pt idx="1247">
                  <c:v>1.67</c:v>
                </c:pt>
                <c:pt idx="1248">
                  <c:v>1.67</c:v>
                </c:pt>
                <c:pt idx="1249">
                  <c:v>1.68</c:v>
                </c:pt>
                <c:pt idx="1250">
                  <c:v>1.67</c:v>
                </c:pt>
                <c:pt idx="1251">
                  <c:v>1.67</c:v>
                </c:pt>
                <c:pt idx="1252">
                  <c:v>1.67</c:v>
                </c:pt>
                <c:pt idx="1253">
                  <c:v>1.67</c:v>
                </c:pt>
                <c:pt idx="1254">
                  <c:v>1.67</c:v>
                </c:pt>
                <c:pt idx="1255">
                  <c:v>1.67</c:v>
                </c:pt>
                <c:pt idx="1256">
                  <c:v>1.68</c:v>
                </c:pt>
                <c:pt idx="1257">
                  <c:v>1.66</c:v>
                </c:pt>
                <c:pt idx="1258">
                  <c:v>1.67</c:v>
                </c:pt>
                <c:pt idx="1259">
                  <c:v>1.67</c:v>
                </c:pt>
                <c:pt idx="1260">
                  <c:v>1.67</c:v>
                </c:pt>
                <c:pt idx="1261">
                  <c:v>1.66</c:v>
                </c:pt>
                <c:pt idx="1262">
                  <c:v>1.66</c:v>
                </c:pt>
                <c:pt idx="1263">
                  <c:v>1.66</c:v>
                </c:pt>
                <c:pt idx="1264">
                  <c:v>1.67</c:v>
                </c:pt>
                <c:pt idx="1265">
                  <c:v>1.67</c:v>
                </c:pt>
                <c:pt idx="1266">
                  <c:v>1.67</c:v>
                </c:pt>
                <c:pt idx="1267">
                  <c:v>1.66</c:v>
                </c:pt>
                <c:pt idx="1268">
                  <c:v>1.67</c:v>
                </c:pt>
                <c:pt idx="1269">
                  <c:v>1.67</c:v>
                </c:pt>
                <c:pt idx="1270">
                  <c:v>1.67</c:v>
                </c:pt>
                <c:pt idx="1271">
                  <c:v>1.67</c:v>
                </c:pt>
                <c:pt idx="1272">
                  <c:v>1.67</c:v>
                </c:pt>
                <c:pt idx="1273">
                  <c:v>1.67</c:v>
                </c:pt>
                <c:pt idx="1274">
                  <c:v>1.67</c:v>
                </c:pt>
                <c:pt idx="1275">
                  <c:v>1.67</c:v>
                </c:pt>
                <c:pt idx="1276">
                  <c:v>1.66</c:v>
                </c:pt>
                <c:pt idx="1277">
                  <c:v>1.66</c:v>
                </c:pt>
                <c:pt idx="1278">
                  <c:v>1.67</c:v>
                </c:pt>
                <c:pt idx="1279">
                  <c:v>1.66</c:v>
                </c:pt>
                <c:pt idx="1280">
                  <c:v>1.66</c:v>
                </c:pt>
                <c:pt idx="1281">
                  <c:v>1.66</c:v>
                </c:pt>
                <c:pt idx="1282">
                  <c:v>1.66</c:v>
                </c:pt>
                <c:pt idx="1283">
                  <c:v>1.67</c:v>
                </c:pt>
                <c:pt idx="1284">
                  <c:v>1.66</c:v>
                </c:pt>
                <c:pt idx="1285">
                  <c:v>1.67</c:v>
                </c:pt>
                <c:pt idx="1286">
                  <c:v>1.66</c:v>
                </c:pt>
                <c:pt idx="1287">
                  <c:v>1.67</c:v>
                </c:pt>
                <c:pt idx="1288">
                  <c:v>1.66</c:v>
                </c:pt>
                <c:pt idx="1289">
                  <c:v>1.66</c:v>
                </c:pt>
                <c:pt idx="1290">
                  <c:v>1.66</c:v>
                </c:pt>
                <c:pt idx="1291">
                  <c:v>1.67</c:v>
                </c:pt>
                <c:pt idx="1292">
                  <c:v>1.66</c:v>
                </c:pt>
                <c:pt idx="1293">
                  <c:v>1.66</c:v>
                </c:pt>
                <c:pt idx="1294">
                  <c:v>1.67</c:v>
                </c:pt>
                <c:pt idx="1295">
                  <c:v>1.66</c:v>
                </c:pt>
                <c:pt idx="1296">
                  <c:v>1.65</c:v>
                </c:pt>
                <c:pt idx="1297">
                  <c:v>1.66</c:v>
                </c:pt>
                <c:pt idx="1298">
                  <c:v>1.66</c:v>
                </c:pt>
                <c:pt idx="1299">
                  <c:v>1.66</c:v>
                </c:pt>
                <c:pt idx="1300">
                  <c:v>1.66</c:v>
                </c:pt>
                <c:pt idx="1301">
                  <c:v>1.66</c:v>
                </c:pt>
                <c:pt idx="1302">
                  <c:v>1.66</c:v>
                </c:pt>
                <c:pt idx="1303">
                  <c:v>1.65</c:v>
                </c:pt>
                <c:pt idx="1304">
                  <c:v>1.65</c:v>
                </c:pt>
                <c:pt idx="1305">
                  <c:v>1.66</c:v>
                </c:pt>
                <c:pt idx="1306">
                  <c:v>1.66</c:v>
                </c:pt>
                <c:pt idx="1307">
                  <c:v>1.66</c:v>
                </c:pt>
                <c:pt idx="1308">
                  <c:v>1.66</c:v>
                </c:pt>
                <c:pt idx="1309">
                  <c:v>1.66</c:v>
                </c:pt>
                <c:pt idx="1310">
                  <c:v>1.66</c:v>
                </c:pt>
                <c:pt idx="1311">
                  <c:v>1.66</c:v>
                </c:pt>
                <c:pt idx="1312">
                  <c:v>1.66</c:v>
                </c:pt>
                <c:pt idx="1313">
                  <c:v>1.66</c:v>
                </c:pt>
                <c:pt idx="1314">
                  <c:v>1.66</c:v>
                </c:pt>
                <c:pt idx="1315">
                  <c:v>1.65</c:v>
                </c:pt>
                <c:pt idx="1316">
                  <c:v>1.65</c:v>
                </c:pt>
                <c:pt idx="1317">
                  <c:v>1.66</c:v>
                </c:pt>
                <c:pt idx="1318">
                  <c:v>1.66</c:v>
                </c:pt>
                <c:pt idx="1319">
                  <c:v>1.66</c:v>
                </c:pt>
                <c:pt idx="1320">
                  <c:v>1.66</c:v>
                </c:pt>
                <c:pt idx="1321">
                  <c:v>1.66</c:v>
                </c:pt>
                <c:pt idx="1322">
                  <c:v>1.66</c:v>
                </c:pt>
                <c:pt idx="1323">
                  <c:v>1.66</c:v>
                </c:pt>
                <c:pt idx="1324">
                  <c:v>1.66</c:v>
                </c:pt>
                <c:pt idx="1325">
                  <c:v>1.65</c:v>
                </c:pt>
                <c:pt idx="1326">
                  <c:v>1.65</c:v>
                </c:pt>
                <c:pt idx="1327">
                  <c:v>1.65</c:v>
                </c:pt>
                <c:pt idx="1328">
                  <c:v>1.65</c:v>
                </c:pt>
                <c:pt idx="1329">
                  <c:v>1.65</c:v>
                </c:pt>
                <c:pt idx="1330">
                  <c:v>1.65</c:v>
                </c:pt>
                <c:pt idx="1331">
                  <c:v>1.65</c:v>
                </c:pt>
                <c:pt idx="1332">
                  <c:v>1.66</c:v>
                </c:pt>
                <c:pt idx="1333">
                  <c:v>1.65</c:v>
                </c:pt>
                <c:pt idx="1334">
                  <c:v>1.65</c:v>
                </c:pt>
                <c:pt idx="1335">
                  <c:v>1.64</c:v>
                </c:pt>
                <c:pt idx="1336">
                  <c:v>1.65</c:v>
                </c:pt>
                <c:pt idx="1337">
                  <c:v>1.65</c:v>
                </c:pt>
                <c:pt idx="1338">
                  <c:v>1.65</c:v>
                </c:pt>
                <c:pt idx="1339">
                  <c:v>1.65</c:v>
                </c:pt>
                <c:pt idx="1340">
                  <c:v>1.65</c:v>
                </c:pt>
                <c:pt idx="1341">
                  <c:v>1.66</c:v>
                </c:pt>
                <c:pt idx="1342">
                  <c:v>1.65</c:v>
                </c:pt>
                <c:pt idx="1343">
                  <c:v>1.65</c:v>
                </c:pt>
                <c:pt idx="1344">
                  <c:v>1.65</c:v>
                </c:pt>
                <c:pt idx="1345">
                  <c:v>1.65</c:v>
                </c:pt>
                <c:pt idx="1346">
                  <c:v>1.65</c:v>
                </c:pt>
                <c:pt idx="1347">
                  <c:v>1.65</c:v>
                </c:pt>
                <c:pt idx="1348">
                  <c:v>1.65</c:v>
                </c:pt>
                <c:pt idx="1349">
                  <c:v>1.65</c:v>
                </c:pt>
                <c:pt idx="1350">
                  <c:v>1.64</c:v>
                </c:pt>
                <c:pt idx="1351">
                  <c:v>1.65</c:v>
                </c:pt>
                <c:pt idx="1352">
                  <c:v>1.65</c:v>
                </c:pt>
                <c:pt idx="1353">
                  <c:v>1.65</c:v>
                </c:pt>
                <c:pt idx="1354">
                  <c:v>1.65</c:v>
                </c:pt>
                <c:pt idx="1355">
                  <c:v>1.65</c:v>
                </c:pt>
                <c:pt idx="1356">
                  <c:v>1.65</c:v>
                </c:pt>
                <c:pt idx="1357">
                  <c:v>1.64</c:v>
                </c:pt>
                <c:pt idx="1358">
                  <c:v>1.64</c:v>
                </c:pt>
                <c:pt idx="1359">
                  <c:v>1.65</c:v>
                </c:pt>
                <c:pt idx="1360">
                  <c:v>1.65</c:v>
                </c:pt>
                <c:pt idx="1361">
                  <c:v>1.64</c:v>
                </c:pt>
                <c:pt idx="1362">
                  <c:v>1.65</c:v>
                </c:pt>
                <c:pt idx="1363">
                  <c:v>1.64</c:v>
                </c:pt>
                <c:pt idx="1364">
                  <c:v>1.65</c:v>
                </c:pt>
                <c:pt idx="1365">
                  <c:v>1.64</c:v>
                </c:pt>
                <c:pt idx="1366">
                  <c:v>1.64</c:v>
                </c:pt>
                <c:pt idx="1367">
                  <c:v>1.64</c:v>
                </c:pt>
                <c:pt idx="1368">
                  <c:v>1.64</c:v>
                </c:pt>
                <c:pt idx="1369">
                  <c:v>1.64</c:v>
                </c:pt>
                <c:pt idx="1370">
                  <c:v>1.64</c:v>
                </c:pt>
                <c:pt idx="1371">
                  <c:v>1.64</c:v>
                </c:pt>
                <c:pt idx="1372">
                  <c:v>1.64</c:v>
                </c:pt>
                <c:pt idx="1373">
                  <c:v>1.64</c:v>
                </c:pt>
                <c:pt idx="1374">
                  <c:v>1.64</c:v>
                </c:pt>
                <c:pt idx="1375">
                  <c:v>1.63</c:v>
                </c:pt>
                <c:pt idx="1376">
                  <c:v>1.63</c:v>
                </c:pt>
                <c:pt idx="1377">
                  <c:v>1.63</c:v>
                </c:pt>
                <c:pt idx="1378">
                  <c:v>1.64</c:v>
                </c:pt>
                <c:pt idx="1379">
                  <c:v>1.64</c:v>
                </c:pt>
                <c:pt idx="1380">
                  <c:v>1.63</c:v>
                </c:pt>
                <c:pt idx="1381">
                  <c:v>1.63</c:v>
                </c:pt>
                <c:pt idx="1382">
                  <c:v>1.64</c:v>
                </c:pt>
                <c:pt idx="1383">
                  <c:v>1.63</c:v>
                </c:pt>
                <c:pt idx="1384">
                  <c:v>1.63</c:v>
                </c:pt>
                <c:pt idx="1385">
                  <c:v>1.63</c:v>
                </c:pt>
                <c:pt idx="1386">
                  <c:v>1.63</c:v>
                </c:pt>
                <c:pt idx="1387">
                  <c:v>1.63</c:v>
                </c:pt>
                <c:pt idx="1388">
                  <c:v>1.63</c:v>
                </c:pt>
                <c:pt idx="1389">
                  <c:v>1.63</c:v>
                </c:pt>
                <c:pt idx="1390">
                  <c:v>1.63</c:v>
                </c:pt>
                <c:pt idx="1391">
                  <c:v>1.63</c:v>
                </c:pt>
                <c:pt idx="1392">
                  <c:v>1.62</c:v>
                </c:pt>
                <c:pt idx="1393">
                  <c:v>1.63</c:v>
                </c:pt>
                <c:pt idx="1394">
                  <c:v>1.63</c:v>
                </c:pt>
                <c:pt idx="1395">
                  <c:v>1.63</c:v>
                </c:pt>
                <c:pt idx="1396">
                  <c:v>1.63</c:v>
                </c:pt>
                <c:pt idx="1397">
                  <c:v>1.63</c:v>
                </c:pt>
                <c:pt idx="1398">
                  <c:v>1.62</c:v>
                </c:pt>
                <c:pt idx="1399">
                  <c:v>1.63</c:v>
                </c:pt>
                <c:pt idx="1400">
                  <c:v>1.63</c:v>
                </c:pt>
                <c:pt idx="1401">
                  <c:v>1.63</c:v>
                </c:pt>
                <c:pt idx="1402">
                  <c:v>1.63</c:v>
                </c:pt>
                <c:pt idx="1403">
                  <c:v>1.63</c:v>
                </c:pt>
                <c:pt idx="1404">
                  <c:v>1.62</c:v>
                </c:pt>
                <c:pt idx="1405">
                  <c:v>1.63</c:v>
                </c:pt>
                <c:pt idx="1406">
                  <c:v>1.62</c:v>
                </c:pt>
                <c:pt idx="1407">
                  <c:v>1.62</c:v>
                </c:pt>
                <c:pt idx="1408">
                  <c:v>1.61</c:v>
                </c:pt>
                <c:pt idx="1409">
                  <c:v>1.63</c:v>
                </c:pt>
                <c:pt idx="1410">
                  <c:v>1.62</c:v>
                </c:pt>
                <c:pt idx="1411">
                  <c:v>1.62</c:v>
                </c:pt>
                <c:pt idx="1412">
                  <c:v>1.62</c:v>
                </c:pt>
                <c:pt idx="1413">
                  <c:v>1.62</c:v>
                </c:pt>
                <c:pt idx="1414">
                  <c:v>1.62</c:v>
                </c:pt>
                <c:pt idx="1415">
                  <c:v>1.62</c:v>
                </c:pt>
                <c:pt idx="1416">
                  <c:v>1.63</c:v>
                </c:pt>
                <c:pt idx="1417">
                  <c:v>1.63</c:v>
                </c:pt>
                <c:pt idx="1418">
                  <c:v>1.62</c:v>
                </c:pt>
                <c:pt idx="1419">
                  <c:v>1.63</c:v>
                </c:pt>
                <c:pt idx="1420">
                  <c:v>1.63</c:v>
                </c:pt>
                <c:pt idx="1421">
                  <c:v>1.62</c:v>
                </c:pt>
                <c:pt idx="1422">
                  <c:v>1.63</c:v>
                </c:pt>
                <c:pt idx="1423">
                  <c:v>1.63</c:v>
                </c:pt>
                <c:pt idx="1424">
                  <c:v>1.63</c:v>
                </c:pt>
                <c:pt idx="1425">
                  <c:v>1.62</c:v>
                </c:pt>
                <c:pt idx="1426">
                  <c:v>1.62</c:v>
                </c:pt>
                <c:pt idx="1427">
                  <c:v>1.62</c:v>
                </c:pt>
                <c:pt idx="1428">
                  <c:v>1.62</c:v>
                </c:pt>
                <c:pt idx="1429">
                  <c:v>1.62</c:v>
                </c:pt>
                <c:pt idx="1430">
                  <c:v>1.62</c:v>
                </c:pt>
                <c:pt idx="1431">
                  <c:v>1.62</c:v>
                </c:pt>
                <c:pt idx="1432">
                  <c:v>1.62</c:v>
                </c:pt>
                <c:pt idx="1433">
                  <c:v>1.62</c:v>
                </c:pt>
                <c:pt idx="1434">
                  <c:v>1.62</c:v>
                </c:pt>
                <c:pt idx="1435">
                  <c:v>1.62</c:v>
                </c:pt>
                <c:pt idx="1436">
                  <c:v>1.61</c:v>
                </c:pt>
                <c:pt idx="1437">
                  <c:v>1.62</c:v>
                </c:pt>
                <c:pt idx="1438">
                  <c:v>1.63</c:v>
                </c:pt>
                <c:pt idx="1439">
                  <c:v>1.62</c:v>
                </c:pt>
                <c:pt idx="1440">
                  <c:v>1.61</c:v>
                </c:pt>
                <c:pt idx="1441">
                  <c:v>1.62</c:v>
                </c:pt>
                <c:pt idx="1442">
                  <c:v>1.62</c:v>
                </c:pt>
                <c:pt idx="1443">
                  <c:v>1.62</c:v>
                </c:pt>
                <c:pt idx="1444">
                  <c:v>1.62</c:v>
                </c:pt>
                <c:pt idx="1445">
                  <c:v>1.62</c:v>
                </c:pt>
                <c:pt idx="1446">
                  <c:v>1.62</c:v>
                </c:pt>
                <c:pt idx="1447">
                  <c:v>1.62</c:v>
                </c:pt>
                <c:pt idx="1448">
                  <c:v>1.61</c:v>
                </c:pt>
                <c:pt idx="1449">
                  <c:v>1.63</c:v>
                </c:pt>
                <c:pt idx="1450">
                  <c:v>1.62</c:v>
                </c:pt>
                <c:pt idx="1451">
                  <c:v>1.62</c:v>
                </c:pt>
                <c:pt idx="1452">
                  <c:v>1.61</c:v>
                </c:pt>
                <c:pt idx="1453">
                  <c:v>1.61</c:v>
                </c:pt>
                <c:pt idx="1454">
                  <c:v>1.62</c:v>
                </c:pt>
                <c:pt idx="1455">
                  <c:v>1.61</c:v>
                </c:pt>
                <c:pt idx="1456">
                  <c:v>1.61</c:v>
                </c:pt>
                <c:pt idx="1457">
                  <c:v>1.61</c:v>
                </c:pt>
                <c:pt idx="1458">
                  <c:v>1.62</c:v>
                </c:pt>
                <c:pt idx="1459">
                  <c:v>1.62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BB9-4276-840B-6350FA36D8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97735135"/>
        <c:axId val="1797734719"/>
      </c:scatterChart>
      <c:valAx>
        <c:axId val="1797735135"/>
        <c:scaling>
          <c:orientation val="minMax"/>
          <c:max val="4.8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97734719"/>
        <c:crosses val="autoZero"/>
        <c:crossBetween val="midCat"/>
      </c:valAx>
      <c:valAx>
        <c:axId val="1797734719"/>
        <c:scaling>
          <c:orientation val="minMax"/>
          <c:min val="1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9773513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График 2 - Образец</a:t>
            </a:r>
            <a:r>
              <a:rPr lang="ru-RU" baseline="0"/>
              <a:t> 2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Лист1!$C$1</c:f>
              <c:strCache>
                <c:ptCount val="1"/>
                <c:pt idx="0">
                  <c:v>Усилие [Н]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Лист1!$B$2:$B$1524</c:f>
              <c:numCache>
                <c:formatCode>General</c:formatCode>
                <c:ptCount val="1523"/>
                <c:pt idx="0">
                  <c:v>0</c:v>
                </c:pt>
                <c:pt idx="1">
                  <c:v>1E-3</c:v>
                </c:pt>
                <c:pt idx="2">
                  <c:v>4.0000000000000001E-3</c:v>
                </c:pt>
                <c:pt idx="3">
                  <c:v>7.0000000000000001E-3</c:v>
                </c:pt>
                <c:pt idx="4">
                  <c:v>0.01</c:v>
                </c:pt>
                <c:pt idx="5">
                  <c:v>1.2999999999999999E-2</c:v>
                </c:pt>
                <c:pt idx="6">
                  <c:v>1.6E-2</c:v>
                </c:pt>
                <c:pt idx="7">
                  <c:v>1.9E-2</c:v>
                </c:pt>
                <c:pt idx="8">
                  <c:v>2.1999999999999999E-2</c:v>
                </c:pt>
                <c:pt idx="9">
                  <c:v>2.5000000000000001E-2</c:v>
                </c:pt>
                <c:pt idx="10">
                  <c:v>2.9000000000000001E-2</c:v>
                </c:pt>
                <c:pt idx="11">
                  <c:v>3.2000000000000001E-2</c:v>
                </c:pt>
                <c:pt idx="12">
                  <c:v>3.5000000000000003E-2</c:v>
                </c:pt>
                <c:pt idx="13">
                  <c:v>3.7999999999999999E-2</c:v>
                </c:pt>
                <c:pt idx="14">
                  <c:v>4.1000000000000002E-2</c:v>
                </c:pt>
                <c:pt idx="15">
                  <c:v>4.4999999999999998E-2</c:v>
                </c:pt>
                <c:pt idx="16">
                  <c:v>4.7E-2</c:v>
                </c:pt>
                <c:pt idx="17">
                  <c:v>5.0999999999999997E-2</c:v>
                </c:pt>
                <c:pt idx="18">
                  <c:v>5.3999999999999999E-2</c:v>
                </c:pt>
                <c:pt idx="19">
                  <c:v>5.7000000000000002E-2</c:v>
                </c:pt>
                <c:pt idx="20">
                  <c:v>6.0999999999999999E-2</c:v>
                </c:pt>
                <c:pt idx="21">
                  <c:v>6.4000000000000001E-2</c:v>
                </c:pt>
                <c:pt idx="22">
                  <c:v>6.7000000000000004E-2</c:v>
                </c:pt>
                <c:pt idx="23">
                  <c:v>7.0000000000000007E-2</c:v>
                </c:pt>
                <c:pt idx="24">
                  <c:v>7.3999999999999996E-2</c:v>
                </c:pt>
                <c:pt idx="25">
                  <c:v>7.6999999999999999E-2</c:v>
                </c:pt>
                <c:pt idx="26">
                  <c:v>0.08</c:v>
                </c:pt>
                <c:pt idx="27">
                  <c:v>8.3000000000000004E-2</c:v>
                </c:pt>
                <c:pt idx="28">
                  <c:v>8.5999999999999993E-2</c:v>
                </c:pt>
                <c:pt idx="29">
                  <c:v>0.09</c:v>
                </c:pt>
                <c:pt idx="30">
                  <c:v>9.2999999999999999E-2</c:v>
                </c:pt>
                <c:pt idx="31">
                  <c:v>9.6000000000000002E-2</c:v>
                </c:pt>
                <c:pt idx="32">
                  <c:v>9.9000000000000005E-2</c:v>
                </c:pt>
                <c:pt idx="33">
                  <c:v>0.10299999999999999</c:v>
                </c:pt>
                <c:pt idx="34">
                  <c:v>0.106</c:v>
                </c:pt>
                <c:pt idx="35">
                  <c:v>0.109</c:v>
                </c:pt>
                <c:pt idx="36">
                  <c:v>0.112</c:v>
                </c:pt>
                <c:pt idx="37">
                  <c:v>0.115</c:v>
                </c:pt>
                <c:pt idx="38">
                  <c:v>0.11899999999999999</c:v>
                </c:pt>
                <c:pt idx="39">
                  <c:v>0.122</c:v>
                </c:pt>
                <c:pt idx="40">
                  <c:v>0.125</c:v>
                </c:pt>
                <c:pt idx="41">
                  <c:v>0.129</c:v>
                </c:pt>
                <c:pt idx="42">
                  <c:v>0.13200000000000001</c:v>
                </c:pt>
                <c:pt idx="43">
                  <c:v>0.13500000000000001</c:v>
                </c:pt>
                <c:pt idx="44">
                  <c:v>0.13800000000000001</c:v>
                </c:pt>
                <c:pt idx="45">
                  <c:v>0.14199999999999999</c:v>
                </c:pt>
                <c:pt idx="46">
                  <c:v>0.14499999999999999</c:v>
                </c:pt>
                <c:pt idx="47">
                  <c:v>0.14799999999999999</c:v>
                </c:pt>
                <c:pt idx="48">
                  <c:v>0.151</c:v>
                </c:pt>
                <c:pt idx="49">
                  <c:v>0.154</c:v>
                </c:pt>
                <c:pt idx="50">
                  <c:v>0.157</c:v>
                </c:pt>
                <c:pt idx="51">
                  <c:v>0.161</c:v>
                </c:pt>
                <c:pt idx="52">
                  <c:v>0.16400000000000001</c:v>
                </c:pt>
                <c:pt idx="53">
                  <c:v>0.16700000000000001</c:v>
                </c:pt>
                <c:pt idx="54">
                  <c:v>0.17</c:v>
                </c:pt>
                <c:pt idx="55">
                  <c:v>0.17399999999999999</c:v>
                </c:pt>
                <c:pt idx="56">
                  <c:v>0.17699999999999999</c:v>
                </c:pt>
                <c:pt idx="57">
                  <c:v>0.18</c:v>
                </c:pt>
                <c:pt idx="58">
                  <c:v>0.183</c:v>
                </c:pt>
                <c:pt idx="59">
                  <c:v>0.187</c:v>
                </c:pt>
                <c:pt idx="60">
                  <c:v>0.19</c:v>
                </c:pt>
                <c:pt idx="61">
                  <c:v>0.193</c:v>
                </c:pt>
                <c:pt idx="62">
                  <c:v>0.19700000000000001</c:v>
                </c:pt>
                <c:pt idx="63">
                  <c:v>0.2</c:v>
                </c:pt>
                <c:pt idx="64">
                  <c:v>0.20300000000000001</c:v>
                </c:pt>
                <c:pt idx="65">
                  <c:v>0.20599999999999999</c:v>
                </c:pt>
                <c:pt idx="66">
                  <c:v>0.21</c:v>
                </c:pt>
                <c:pt idx="67">
                  <c:v>0.21299999999999999</c:v>
                </c:pt>
                <c:pt idx="68">
                  <c:v>0.216</c:v>
                </c:pt>
                <c:pt idx="69">
                  <c:v>0.219</c:v>
                </c:pt>
                <c:pt idx="70">
                  <c:v>0.223</c:v>
                </c:pt>
                <c:pt idx="71">
                  <c:v>0.22600000000000001</c:v>
                </c:pt>
                <c:pt idx="72">
                  <c:v>0.23</c:v>
                </c:pt>
                <c:pt idx="73">
                  <c:v>0.23300000000000001</c:v>
                </c:pt>
                <c:pt idx="74">
                  <c:v>0.23599999999999999</c:v>
                </c:pt>
                <c:pt idx="75">
                  <c:v>0.23899999999999999</c:v>
                </c:pt>
                <c:pt idx="76">
                  <c:v>0.24299999999999999</c:v>
                </c:pt>
                <c:pt idx="77">
                  <c:v>0.246</c:v>
                </c:pt>
                <c:pt idx="78">
                  <c:v>0.25</c:v>
                </c:pt>
                <c:pt idx="79">
                  <c:v>0.253</c:v>
                </c:pt>
                <c:pt idx="80">
                  <c:v>0.25600000000000001</c:v>
                </c:pt>
                <c:pt idx="81">
                  <c:v>0.25900000000000001</c:v>
                </c:pt>
                <c:pt idx="82">
                  <c:v>0.26300000000000001</c:v>
                </c:pt>
                <c:pt idx="83">
                  <c:v>0.26600000000000001</c:v>
                </c:pt>
                <c:pt idx="84">
                  <c:v>0.27</c:v>
                </c:pt>
                <c:pt idx="85">
                  <c:v>0.27300000000000002</c:v>
                </c:pt>
                <c:pt idx="86">
                  <c:v>0.27600000000000002</c:v>
                </c:pt>
                <c:pt idx="87">
                  <c:v>0.27900000000000003</c:v>
                </c:pt>
                <c:pt idx="88">
                  <c:v>0.28299999999999997</c:v>
                </c:pt>
                <c:pt idx="89">
                  <c:v>0.28599999999999998</c:v>
                </c:pt>
                <c:pt idx="90">
                  <c:v>0.28999999999999998</c:v>
                </c:pt>
                <c:pt idx="91">
                  <c:v>0.29299999999999998</c:v>
                </c:pt>
                <c:pt idx="92">
                  <c:v>0.29599999999999999</c:v>
                </c:pt>
                <c:pt idx="93">
                  <c:v>0.29899999999999999</c:v>
                </c:pt>
                <c:pt idx="94">
                  <c:v>0.30299999999999999</c:v>
                </c:pt>
                <c:pt idx="95">
                  <c:v>0.30599999999999999</c:v>
                </c:pt>
                <c:pt idx="96">
                  <c:v>0.31</c:v>
                </c:pt>
                <c:pt idx="97">
                  <c:v>0.313</c:v>
                </c:pt>
                <c:pt idx="98">
                  <c:v>0.316</c:v>
                </c:pt>
                <c:pt idx="99">
                  <c:v>0.31900000000000001</c:v>
                </c:pt>
                <c:pt idx="100">
                  <c:v>0.32300000000000001</c:v>
                </c:pt>
                <c:pt idx="101">
                  <c:v>0.32600000000000001</c:v>
                </c:pt>
                <c:pt idx="102">
                  <c:v>0.33300000000000002</c:v>
                </c:pt>
                <c:pt idx="103">
                  <c:v>0.33600000000000002</c:v>
                </c:pt>
                <c:pt idx="104">
                  <c:v>0.33900000000000002</c:v>
                </c:pt>
                <c:pt idx="105">
                  <c:v>0.34200000000000003</c:v>
                </c:pt>
                <c:pt idx="106">
                  <c:v>0.34599999999999997</c:v>
                </c:pt>
                <c:pt idx="107">
                  <c:v>0.34899999999999998</c:v>
                </c:pt>
                <c:pt idx="108">
                  <c:v>0.35299999999999998</c:v>
                </c:pt>
                <c:pt idx="109">
                  <c:v>0.35599999999999998</c:v>
                </c:pt>
                <c:pt idx="110">
                  <c:v>0.35899999999999999</c:v>
                </c:pt>
                <c:pt idx="111">
                  <c:v>0.36199999999999999</c:v>
                </c:pt>
                <c:pt idx="112">
                  <c:v>0.36599999999999999</c:v>
                </c:pt>
                <c:pt idx="113">
                  <c:v>0.36899999999999999</c:v>
                </c:pt>
                <c:pt idx="114">
                  <c:v>0.373</c:v>
                </c:pt>
                <c:pt idx="115">
                  <c:v>0.376</c:v>
                </c:pt>
                <c:pt idx="116">
                  <c:v>0.379</c:v>
                </c:pt>
                <c:pt idx="117">
                  <c:v>0.38200000000000001</c:v>
                </c:pt>
                <c:pt idx="118">
                  <c:v>0.38600000000000001</c:v>
                </c:pt>
                <c:pt idx="119">
                  <c:v>0.38900000000000001</c:v>
                </c:pt>
                <c:pt idx="120">
                  <c:v>0.39200000000000002</c:v>
                </c:pt>
                <c:pt idx="121">
                  <c:v>0.39600000000000002</c:v>
                </c:pt>
                <c:pt idx="122">
                  <c:v>0.39900000000000002</c:v>
                </c:pt>
                <c:pt idx="123">
                  <c:v>0.40200000000000002</c:v>
                </c:pt>
                <c:pt idx="124">
                  <c:v>0.40600000000000003</c:v>
                </c:pt>
                <c:pt idx="125">
                  <c:v>0.40899999999999997</c:v>
                </c:pt>
                <c:pt idx="126">
                  <c:v>0.41299999999999998</c:v>
                </c:pt>
                <c:pt idx="127">
                  <c:v>0.41599999999999998</c:v>
                </c:pt>
                <c:pt idx="128">
                  <c:v>0.41899999999999998</c:v>
                </c:pt>
                <c:pt idx="129">
                  <c:v>0.42299999999999999</c:v>
                </c:pt>
                <c:pt idx="130">
                  <c:v>0.42599999999999999</c:v>
                </c:pt>
                <c:pt idx="131">
                  <c:v>0.43</c:v>
                </c:pt>
                <c:pt idx="132">
                  <c:v>0.433</c:v>
                </c:pt>
                <c:pt idx="133">
                  <c:v>0.437</c:v>
                </c:pt>
                <c:pt idx="134">
                  <c:v>0.44</c:v>
                </c:pt>
                <c:pt idx="135">
                  <c:v>0.443</c:v>
                </c:pt>
                <c:pt idx="136">
                  <c:v>0.44700000000000001</c:v>
                </c:pt>
                <c:pt idx="137">
                  <c:v>0.45</c:v>
                </c:pt>
                <c:pt idx="138">
                  <c:v>0.45300000000000001</c:v>
                </c:pt>
                <c:pt idx="139">
                  <c:v>0.45700000000000002</c:v>
                </c:pt>
                <c:pt idx="140">
                  <c:v>0.46</c:v>
                </c:pt>
                <c:pt idx="141">
                  <c:v>0.46300000000000002</c:v>
                </c:pt>
                <c:pt idx="142">
                  <c:v>0.46700000000000003</c:v>
                </c:pt>
                <c:pt idx="143">
                  <c:v>0.47</c:v>
                </c:pt>
                <c:pt idx="144">
                  <c:v>0.47299999999999998</c:v>
                </c:pt>
                <c:pt idx="145">
                  <c:v>0.47699999999999998</c:v>
                </c:pt>
                <c:pt idx="146">
                  <c:v>0.48</c:v>
                </c:pt>
                <c:pt idx="147">
                  <c:v>0.48299999999999998</c:v>
                </c:pt>
                <c:pt idx="148">
                  <c:v>0.48599999999999999</c:v>
                </c:pt>
                <c:pt idx="149">
                  <c:v>0.49</c:v>
                </c:pt>
                <c:pt idx="150">
                  <c:v>0.49299999999999999</c:v>
                </c:pt>
                <c:pt idx="151">
                  <c:v>0.496</c:v>
                </c:pt>
                <c:pt idx="152">
                  <c:v>0.499</c:v>
                </c:pt>
                <c:pt idx="153">
                  <c:v>0.503</c:v>
                </c:pt>
                <c:pt idx="154">
                  <c:v>0.50600000000000001</c:v>
                </c:pt>
                <c:pt idx="155">
                  <c:v>0.50900000000000001</c:v>
                </c:pt>
                <c:pt idx="156">
                  <c:v>0.51200000000000001</c:v>
                </c:pt>
                <c:pt idx="157">
                  <c:v>0.51500000000000001</c:v>
                </c:pt>
                <c:pt idx="158">
                  <c:v>0.51900000000000002</c:v>
                </c:pt>
                <c:pt idx="159">
                  <c:v>0.52200000000000002</c:v>
                </c:pt>
                <c:pt idx="160">
                  <c:v>0.52500000000000002</c:v>
                </c:pt>
                <c:pt idx="161">
                  <c:v>0.52900000000000003</c:v>
                </c:pt>
                <c:pt idx="162">
                  <c:v>0.53200000000000003</c:v>
                </c:pt>
                <c:pt idx="163">
                  <c:v>0.53500000000000003</c:v>
                </c:pt>
                <c:pt idx="164">
                  <c:v>0.53800000000000003</c:v>
                </c:pt>
                <c:pt idx="165">
                  <c:v>0.54200000000000004</c:v>
                </c:pt>
                <c:pt idx="166">
                  <c:v>0.54500000000000004</c:v>
                </c:pt>
                <c:pt idx="167">
                  <c:v>0.54800000000000004</c:v>
                </c:pt>
                <c:pt idx="168">
                  <c:v>0.55100000000000005</c:v>
                </c:pt>
                <c:pt idx="169">
                  <c:v>0.55400000000000005</c:v>
                </c:pt>
                <c:pt idx="170">
                  <c:v>0.55800000000000005</c:v>
                </c:pt>
                <c:pt idx="171">
                  <c:v>0.56100000000000005</c:v>
                </c:pt>
                <c:pt idx="172">
                  <c:v>0.56399999999999995</c:v>
                </c:pt>
                <c:pt idx="173">
                  <c:v>0.56699999999999995</c:v>
                </c:pt>
                <c:pt idx="174">
                  <c:v>0.57099999999999995</c:v>
                </c:pt>
                <c:pt idx="175">
                  <c:v>0.57399999999999995</c:v>
                </c:pt>
                <c:pt idx="176">
                  <c:v>0.57699999999999996</c:v>
                </c:pt>
                <c:pt idx="177">
                  <c:v>0.57999999999999996</c:v>
                </c:pt>
                <c:pt idx="178">
                  <c:v>0.58299999999999996</c:v>
                </c:pt>
                <c:pt idx="179">
                  <c:v>0.58699999999999997</c:v>
                </c:pt>
                <c:pt idx="180">
                  <c:v>0.59</c:v>
                </c:pt>
                <c:pt idx="181">
                  <c:v>0.59299999999999997</c:v>
                </c:pt>
                <c:pt idx="182">
                  <c:v>0.59699999999999998</c:v>
                </c:pt>
                <c:pt idx="183">
                  <c:v>0.6</c:v>
                </c:pt>
                <c:pt idx="184">
                  <c:v>0.60299999999999998</c:v>
                </c:pt>
                <c:pt idx="185">
                  <c:v>0.60599999999999998</c:v>
                </c:pt>
                <c:pt idx="186">
                  <c:v>0.60899999999999999</c:v>
                </c:pt>
                <c:pt idx="187">
                  <c:v>0.61299999999999999</c:v>
                </c:pt>
                <c:pt idx="188">
                  <c:v>0.61599999999999999</c:v>
                </c:pt>
                <c:pt idx="189">
                  <c:v>0.622</c:v>
                </c:pt>
                <c:pt idx="190">
                  <c:v>0.626</c:v>
                </c:pt>
                <c:pt idx="191">
                  <c:v>0.629</c:v>
                </c:pt>
                <c:pt idx="192">
                  <c:v>0.63200000000000001</c:v>
                </c:pt>
                <c:pt idx="193">
                  <c:v>0.63500000000000001</c:v>
                </c:pt>
                <c:pt idx="194">
                  <c:v>0.63900000000000001</c:v>
                </c:pt>
                <c:pt idx="195">
                  <c:v>0.64200000000000002</c:v>
                </c:pt>
                <c:pt idx="196">
                  <c:v>0.64500000000000002</c:v>
                </c:pt>
                <c:pt idx="197">
                  <c:v>0.64800000000000002</c:v>
                </c:pt>
                <c:pt idx="198">
                  <c:v>0.65100000000000002</c:v>
                </c:pt>
                <c:pt idx="199">
                  <c:v>0.65500000000000003</c:v>
                </c:pt>
                <c:pt idx="200">
                  <c:v>0.65800000000000003</c:v>
                </c:pt>
                <c:pt idx="201">
                  <c:v>0.66100000000000003</c:v>
                </c:pt>
                <c:pt idx="202">
                  <c:v>0.66400000000000003</c:v>
                </c:pt>
                <c:pt idx="203">
                  <c:v>0.66700000000000004</c:v>
                </c:pt>
                <c:pt idx="204">
                  <c:v>0.67100000000000004</c:v>
                </c:pt>
                <c:pt idx="205">
                  <c:v>0.67400000000000004</c:v>
                </c:pt>
                <c:pt idx="206">
                  <c:v>0.67700000000000005</c:v>
                </c:pt>
                <c:pt idx="207">
                  <c:v>0.68100000000000005</c:v>
                </c:pt>
                <c:pt idx="208">
                  <c:v>0.68400000000000005</c:v>
                </c:pt>
                <c:pt idx="209">
                  <c:v>0.68700000000000006</c:v>
                </c:pt>
                <c:pt idx="210">
                  <c:v>0.69</c:v>
                </c:pt>
                <c:pt idx="211">
                  <c:v>0.69299999999999995</c:v>
                </c:pt>
                <c:pt idx="212">
                  <c:v>0.69699999999999995</c:v>
                </c:pt>
                <c:pt idx="213">
                  <c:v>0.7</c:v>
                </c:pt>
                <c:pt idx="214">
                  <c:v>0.70299999999999996</c:v>
                </c:pt>
                <c:pt idx="215">
                  <c:v>0.70599999999999996</c:v>
                </c:pt>
                <c:pt idx="216">
                  <c:v>0.71</c:v>
                </c:pt>
                <c:pt idx="217">
                  <c:v>0.71299999999999997</c:v>
                </c:pt>
                <c:pt idx="218">
                  <c:v>0.71599999999999997</c:v>
                </c:pt>
                <c:pt idx="219">
                  <c:v>0.71899999999999997</c:v>
                </c:pt>
                <c:pt idx="220">
                  <c:v>0.72199999999999998</c:v>
                </c:pt>
                <c:pt idx="221">
                  <c:v>0.72599999999999998</c:v>
                </c:pt>
                <c:pt idx="222">
                  <c:v>0.72899999999999998</c:v>
                </c:pt>
                <c:pt idx="223">
                  <c:v>0.73199999999999998</c:v>
                </c:pt>
                <c:pt idx="224">
                  <c:v>0.73499999999999999</c:v>
                </c:pt>
                <c:pt idx="225">
                  <c:v>0.73899999999999999</c:v>
                </c:pt>
                <c:pt idx="226">
                  <c:v>0.74199999999999999</c:v>
                </c:pt>
                <c:pt idx="227">
                  <c:v>0.745</c:v>
                </c:pt>
                <c:pt idx="228">
                  <c:v>0.748</c:v>
                </c:pt>
                <c:pt idx="229">
                  <c:v>0.751</c:v>
                </c:pt>
                <c:pt idx="230">
                  <c:v>0.755</c:v>
                </c:pt>
                <c:pt idx="231">
                  <c:v>0.75800000000000001</c:v>
                </c:pt>
                <c:pt idx="232">
                  <c:v>0.76100000000000001</c:v>
                </c:pt>
                <c:pt idx="233">
                  <c:v>0.76500000000000001</c:v>
                </c:pt>
                <c:pt idx="234">
                  <c:v>0.76800000000000002</c:v>
                </c:pt>
                <c:pt idx="235">
                  <c:v>0.77100000000000002</c:v>
                </c:pt>
                <c:pt idx="236">
                  <c:v>0.77400000000000002</c:v>
                </c:pt>
                <c:pt idx="237">
                  <c:v>0.77800000000000002</c:v>
                </c:pt>
                <c:pt idx="238">
                  <c:v>0.78100000000000003</c:v>
                </c:pt>
                <c:pt idx="239">
                  <c:v>0.78400000000000003</c:v>
                </c:pt>
                <c:pt idx="240">
                  <c:v>0.78800000000000003</c:v>
                </c:pt>
                <c:pt idx="241">
                  <c:v>0.79100000000000004</c:v>
                </c:pt>
                <c:pt idx="242">
                  <c:v>0.79400000000000004</c:v>
                </c:pt>
                <c:pt idx="243">
                  <c:v>0.79700000000000004</c:v>
                </c:pt>
                <c:pt idx="244">
                  <c:v>0.80100000000000005</c:v>
                </c:pt>
                <c:pt idx="245">
                  <c:v>0.80400000000000005</c:v>
                </c:pt>
                <c:pt idx="246">
                  <c:v>0.80700000000000005</c:v>
                </c:pt>
                <c:pt idx="247">
                  <c:v>0.81</c:v>
                </c:pt>
                <c:pt idx="248">
                  <c:v>0.81399999999999995</c:v>
                </c:pt>
                <c:pt idx="249">
                  <c:v>0.81699999999999995</c:v>
                </c:pt>
                <c:pt idx="250">
                  <c:v>0.82</c:v>
                </c:pt>
                <c:pt idx="251">
                  <c:v>0.82299999999999995</c:v>
                </c:pt>
                <c:pt idx="252">
                  <c:v>0.82699999999999996</c:v>
                </c:pt>
                <c:pt idx="253">
                  <c:v>0.83</c:v>
                </c:pt>
                <c:pt idx="254">
                  <c:v>0.83299999999999996</c:v>
                </c:pt>
                <c:pt idx="255">
                  <c:v>0.83699999999999997</c:v>
                </c:pt>
                <c:pt idx="256">
                  <c:v>0.84</c:v>
                </c:pt>
                <c:pt idx="257">
                  <c:v>0.84299999999999997</c:v>
                </c:pt>
                <c:pt idx="258">
                  <c:v>0.84599999999999997</c:v>
                </c:pt>
                <c:pt idx="259">
                  <c:v>0.85</c:v>
                </c:pt>
                <c:pt idx="260">
                  <c:v>0.85299999999999998</c:v>
                </c:pt>
                <c:pt idx="261">
                  <c:v>0.85599999999999998</c:v>
                </c:pt>
                <c:pt idx="262">
                  <c:v>0.85899999999999999</c:v>
                </c:pt>
                <c:pt idx="263">
                  <c:v>0.86299999999999999</c:v>
                </c:pt>
                <c:pt idx="264">
                  <c:v>0.86599999999999999</c:v>
                </c:pt>
                <c:pt idx="265">
                  <c:v>0.86899999999999999</c:v>
                </c:pt>
                <c:pt idx="266">
                  <c:v>0.873</c:v>
                </c:pt>
                <c:pt idx="267">
                  <c:v>0.876</c:v>
                </c:pt>
                <c:pt idx="268">
                  <c:v>0.879</c:v>
                </c:pt>
                <c:pt idx="269">
                  <c:v>0.88200000000000001</c:v>
                </c:pt>
                <c:pt idx="270">
                  <c:v>0.88600000000000001</c:v>
                </c:pt>
                <c:pt idx="271">
                  <c:v>0.88900000000000001</c:v>
                </c:pt>
                <c:pt idx="272">
                  <c:v>0.89200000000000002</c:v>
                </c:pt>
                <c:pt idx="273">
                  <c:v>0.89500000000000002</c:v>
                </c:pt>
                <c:pt idx="274">
                  <c:v>0.89900000000000002</c:v>
                </c:pt>
                <c:pt idx="275">
                  <c:v>0.90200000000000002</c:v>
                </c:pt>
                <c:pt idx="276">
                  <c:v>0.90500000000000003</c:v>
                </c:pt>
                <c:pt idx="277">
                  <c:v>0.90900000000000003</c:v>
                </c:pt>
                <c:pt idx="278">
                  <c:v>0.91200000000000003</c:v>
                </c:pt>
                <c:pt idx="279">
                  <c:v>0.91500000000000004</c:v>
                </c:pt>
                <c:pt idx="280">
                  <c:v>0.91900000000000004</c:v>
                </c:pt>
                <c:pt idx="281">
                  <c:v>0.92200000000000004</c:v>
                </c:pt>
                <c:pt idx="282">
                  <c:v>0.92500000000000004</c:v>
                </c:pt>
                <c:pt idx="283">
                  <c:v>0.92900000000000005</c:v>
                </c:pt>
                <c:pt idx="284">
                  <c:v>0.93100000000000005</c:v>
                </c:pt>
                <c:pt idx="285">
                  <c:v>0.93500000000000005</c:v>
                </c:pt>
                <c:pt idx="286">
                  <c:v>0.93799999999999994</c:v>
                </c:pt>
                <c:pt idx="287">
                  <c:v>0.94199999999999995</c:v>
                </c:pt>
                <c:pt idx="288">
                  <c:v>0.94499999999999995</c:v>
                </c:pt>
                <c:pt idx="289">
                  <c:v>0.94799999999999995</c:v>
                </c:pt>
                <c:pt idx="290">
                  <c:v>0.95099999999999996</c:v>
                </c:pt>
                <c:pt idx="291">
                  <c:v>0.95499999999999996</c:v>
                </c:pt>
                <c:pt idx="292">
                  <c:v>0.95799999999999996</c:v>
                </c:pt>
                <c:pt idx="293">
                  <c:v>0.96099999999999997</c:v>
                </c:pt>
                <c:pt idx="294">
                  <c:v>0.96499999999999997</c:v>
                </c:pt>
                <c:pt idx="295">
                  <c:v>0.96799999999999997</c:v>
                </c:pt>
                <c:pt idx="296">
                  <c:v>0.97099999999999997</c:v>
                </c:pt>
                <c:pt idx="297">
                  <c:v>0.97499999999999998</c:v>
                </c:pt>
                <c:pt idx="298">
                  <c:v>0.97799999999999998</c:v>
                </c:pt>
                <c:pt idx="299">
                  <c:v>0.98199999999999998</c:v>
                </c:pt>
                <c:pt idx="300">
                  <c:v>0.98499999999999999</c:v>
                </c:pt>
                <c:pt idx="301">
                  <c:v>0.98799999999999999</c:v>
                </c:pt>
                <c:pt idx="302">
                  <c:v>0.99199999999999999</c:v>
                </c:pt>
                <c:pt idx="303">
                  <c:v>0.995</c:v>
                </c:pt>
                <c:pt idx="304">
                  <c:v>0.999</c:v>
                </c:pt>
                <c:pt idx="305">
                  <c:v>1.002</c:v>
                </c:pt>
                <c:pt idx="306">
                  <c:v>1.0049999999999999</c:v>
                </c:pt>
                <c:pt idx="307">
                  <c:v>1.0089999999999999</c:v>
                </c:pt>
                <c:pt idx="308">
                  <c:v>1.012</c:v>
                </c:pt>
                <c:pt idx="309">
                  <c:v>1.0149999999999999</c:v>
                </c:pt>
                <c:pt idx="310">
                  <c:v>1.0189999999999999</c:v>
                </c:pt>
                <c:pt idx="311">
                  <c:v>1.022</c:v>
                </c:pt>
                <c:pt idx="312">
                  <c:v>1.026</c:v>
                </c:pt>
                <c:pt idx="313">
                  <c:v>1.0289999999999999</c:v>
                </c:pt>
                <c:pt idx="314">
                  <c:v>1.032</c:v>
                </c:pt>
                <c:pt idx="315">
                  <c:v>1.0349999999999999</c:v>
                </c:pt>
                <c:pt idx="316">
                  <c:v>1.0389999999999999</c:v>
                </c:pt>
                <c:pt idx="317">
                  <c:v>1.042</c:v>
                </c:pt>
                <c:pt idx="318">
                  <c:v>1.046</c:v>
                </c:pt>
                <c:pt idx="319">
                  <c:v>1.0489999999999999</c:v>
                </c:pt>
                <c:pt idx="320">
                  <c:v>1.052</c:v>
                </c:pt>
                <c:pt idx="321">
                  <c:v>1.056</c:v>
                </c:pt>
                <c:pt idx="322">
                  <c:v>1.0589999999999999</c:v>
                </c:pt>
                <c:pt idx="323">
                  <c:v>1.0629999999999999</c:v>
                </c:pt>
                <c:pt idx="324">
                  <c:v>1.0660000000000001</c:v>
                </c:pt>
                <c:pt idx="325">
                  <c:v>1.069</c:v>
                </c:pt>
                <c:pt idx="326">
                  <c:v>1.073</c:v>
                </c:pt>
                <c:pt idx="327">
                  <c:v>1.0760000000000001</c:v>
                </c:pt>
                <c:pt idx="328">
                  <c:v>1.079</c:v>
                </c:pt>
                <c:pt idx="329">
                  <c:v>1.083</c:v>
                </c:pt>
                <c:pt idx="330">
                  <c:v>1.0860000000000001</c:v>
                </c:pt>
                <c:pt idx="331">
                  <c:v>1.0900000000000001</c:v>
                </c:pt>
                <c:pt idx="332">
                  <c:v>1.093</c:v>
                </c:pt>
                <c:pt idx="333">
                  <c:v>1.0960000000000001</c:v>
                </c:pt>
                <c:pt idx="334">
                  <c:v>1.099</c:v>
                </c:pt>
                <c:pt idx="335">
                  <c:v>1.103</c:v>
                </c:pt>
                <c:pt idx="336">
                  <c:v>1.1060000000000001</c:v>
                </c:pt>
                <c:pt idx="337">
                  <c:v>1.1100000000000001</c:v>
                </c:pt>
                <c:pt idx="338">
                  <c:v>1.113</c:v>
                </c:pt>
                <c:pt idx="339">
                  <c:v>1.117</c:v>
                </c:pt>
                <c:pt idx="340">
                  <c:v>1.1200000000000001</c:v>
                </c:pt>
                <c:pt idx="341">
                  <c:v>1.123</c:v>
                </c:pt>
                <c:pt idx="342">
                  <c:v>1.1259999999999999</c:v>
                </c:pt>
                <c:pt idx="343">
                  <c:v>1.1299999999999999</c:v>
                </c:pt>
                <c:pt idx="344">
                  <c:v>1.133</c:v>
                </c:pt>
                <c:pt idx="345">
                  <c:v>1.137</c:v>
                </c:pt>
                <c:pt idx="346">
                  <c:v>1.1399999999999999</c:v>
                </c:pt>
                <c:pt idx="347">
                  <c:v>1.143</c:v>
                </c:pt>
                <c:pt idx="348">
                  <c:v>1.147</c:v>
                </c:pt>
                <c:pt idx="349">
                  <c:v>1.1499999999999999</c:v>
                </c:pt>
                <c:pt idx="350">
                  <c:v>1.1539999999999999</c:v>
                </c:pt>
                <c:pt idx="351">
                  <c:v>1.157</c:v>
                </c:pt>
                <c:pt idx="352">
                  <c:v>1.161</c:v>
                </c:pt>
                <c:pt idx="353">
                  <c:v>1.1639999999999999</c:v>
                </c:pt>
                <c:pt idx="354">
                  <c:v>1.167</c:v>
                </c:pt>
                <c:pt idx="355">
                  <c:v>1.171</c:v>
                </c:pt>
                <c:pt idx="356">
                  <c:v>1.1739999999999999</c:v>
                </c:pt>
                <c:pt idx="357">
                  <c:v>1.177</c:v>
                </c:pt>
                <c:pt idx="358">
                  <c:v>1.181</c:v>
                </c:pt>
                <c:pt idx="359">
                  <c:v>1.1839999999999999</c:v>
                </c:pt>
                <c:pt idx="360">
                  <c:v>1.1870000000000001</c:v>
                </c:pt>
                <c:pt idx="361">
                  <c:v>1.1910000000000001</c:v>
                </c:pt>
                <c:pt idx="362">
                  <c:v>1.194</c:v>
                </c:pt>
                <c:pt idx="363">
                  <c:v>1.198</c:v>
                </c:pt>
                <c:pt idx="364">
                  <c:v>1.2010000000000001</c:v>
                </c:pt>
                <c:pt idx="365">
                  <c:v>1.204</c:v>
                </c:pt>
                <c:pt idx="366">
                  <c:v>1.2070000000000001</c:v>
                </c:pt>
                <c:pt idx="367">
                  <c:v>1.2110000000000001</c:v>
                </c:pt>
                <c:pt idx="368">
                  <c:v>1.214</c:v>
                </c:pt>
                <c:pt idx="369">
                  <c:v>1.2170000000000001</c:v>
                </c:pt>
                <c:pt idx="370">
                  <c:v>1.2210000000000001</c:v>
                </c:pt>
                <c:pt idx="371">
                  <c:v>1.224</c:v>
                </c:pt>
                <c:pt idx="372">
                  <c:v>1.2270000000000001</c:v>
                </c:pt>
                <c:pt idx="373">
                  <c:v>1.23</c:v>
                </c:pt>
                <c:pt idx="374">
                  <c:v>1.234</c:v>
                </c:pt>
                <c:pt idx="375">
                  <c:v>1.2370000000000001</c:v>
                </c:pt>
                <c:pt idx="376">
                  <c:v>1.24</c:v>
                </c:pt>
                <c:pt idx="377">
                  <c:v>1.2430000000000001</c:v>
                </c:pt>
                <c:pt idx="378">
                  <c:v>1.2470000000000001</c:v>
                </c:pt>
                <c:pt idx="379">
                  <c:v>1.25</c:v>
                </c:pt>
                <c:pt idx="380">
                  <c:v>1.2529999999999999</c:v>
                </c:pt>
                <c:pt idx="381">
                  <c:v>1.2569999999999999</c:v>
                </c:pt>
                <c:pt idx="382">
                  <c:v>1.26</c:v>
                </c:pt>
                <c:pt idx="383">
                  <c:v>1.2629999999999999</c:v>
                </c:pt>
                <c:pt idx="384">
                  <c:v>1.266</c:v>
                </c:pt>
                <c:pt idx="385">
                  <c:v>1.27</c:v>
                </c:pt>
                <c:pt idx="386">
                  <c:v>1.2729999999999999</c:v>
                </c:pt>
                <c:pt idx="387">
                  <c:v>1.2769999999999999</c:v>
                </c:pt>
                <c:pt idx="388">
                  <c:v>1.28</c:v>
                </c:pt>
                <c:pt idx="389">
                  <c:v>1.2829999999999999</c:v>
                </c:pt>
                <c:pt idx="390">
                  <c:v>1.286</c:v>
                </c:pt>
                <c:pt idx="391">
                  <c:v>1.29</c:v>
                </c:pt>
                <c:pt idx="392">
                  <c:v>1.2929999999999999</c:v>
                </c:pt>
                <c:pt idx="393">
                  <c:v>1.296</c:v>
                </c:pt>
                <c:pt idx="394">
                  <c:v>1.2989999999999999</c:v>
                </c:pt>
                <c:pt idx="395">
                  <c:v>1.3029999999999999</c:v>
                </c:pt>
                <c:pt idx="396">
                  <c:v>1.306</c:v>
                </c:pt>
                <c:pt idx="397">
                  <c:v>1.3089999999999999</c:v>
                </c:pt>
                <c:pt idx="398">
                  <c:v>1.3129999999999999</c:v>
                </c:pt>
                <c:pt idx="399">
                  <c:v>1.3160000000000001</c:v>
                </c:pt>
                <c:pt idx="400">
                  <c:v>1.319</c:v>
                </c:pt>
                <c:pt idx="401">
                  <c:v>1.3220000000000001</c:v>
                </c:pt>
                <c:pt idx="402">
                  <c:v>1.3260000000000001</c:v>
                </c:pt>
                <c:pt idx="403">
                  <c:v>1.329</c:v>
                </c:pt>
                <c:pt idx="404">
                  <c:v>1.3320000000000001</c:v>
                </c:pt>
                <c:pt idx="405">
                  <c:v>1.335</c:v>
                </c:pt>
                <c:pt idx="406">
                  <c:v>1.339</c:v>
                </c:pt>
                <c:pt idx="407">
                  <c:v>1.3420000000000001</c:v>
                </c:pt>
                <c:pt idx="408">
                  <c:v>1.345</c:v>
                </c:pt>
                <c:pt idx="409">
                  <c:v>1.349</c:v>
                </c:pt>
                <c:pt idx="410">
                  <c:v>1.3520000000000001</c:v>
                </c:pt>
                <c:pt idx="411">
                  <c:v>1.355</c:v>
                </c:pt>
                <c:pt idx="412">
                  <c:v>1.3580000000000001</c:v>
                </c:pt>
                <c:pt idx="413">
                  <c:v>1.3620000000000001</c:v>
                </c:pt>
                <c:pt idx="414">
                  <c:v>1.365</c:v>
                </c:pt>
                <c:pt idx="415">
                  <c:v>1.3680000000000001</c:v>
                </c:pt>
                <c:pt idx="416">
                  <c:v>1.371</c:v>
                </c:pt>
                <c:pt idx="417">
                  <c:v>1.3740000000000001</c:v>
                </c:pt>
                <c:pt idx="418">
                  <c:v>1.3779999999999999</c:v>
                </c:pt>
                <c:pt idx="419">
                  <c:v>1.381</c:v>
                </c:pt>
                <c:pt idx="420">
                  <c:v>1.3839999999999999</c:v>
                </c:pt>
                <c:pt idx="421">
                  <c:v>1.387</c:v>
                </c:pt>
                <c:pt idx="422">
                  <c:v>1.391</c:v>
                </c:pt>
                <c:pt idx="423">
                  <c:v>1.3939999999999999</c:v>
                </c:pt>
                <c:pt idx="424">
                  <c:v>1.397</c:v>
                </c:pt>
                <c:pt idx="425">
                  <c:v>1.4</c:v>
                </c:pt>
                <c:pt idx="426">
                  <c:v>1.403</c:v>
                </c:pt>
                <c:pt idx="427">
                  <c:v>1.407</c:v>
                </c:pt>
                <c:pt idx="428">
                  <c:v>1.41</c:v>
                </c:pt>
                <c:pt idx="429">
                  <c:v>1.413</c:v>
                </c:pt>
                <c:pt idx="430">
                  <c:v>1.4159999999999999</c:v>
                </c:pt>
                <c:pt idx="431">
                  <c:v>1.419</c:v>
                </c:pt>
                <c:pt idx="432">
                  <c:v>1.4219999999999999</c:v>
                </c:pt>
                <c:pt idx="433">
                  <c:v>1.4259999999999999</c:v>
                </c:pt>
                <c:pt idx="434">
                  <c:v>1.429</c:v>
                </c:pt>
                <c:pt idx="435">
                  <c:v>1.4319999999999999</c:v>
                </c:pt>
                <c:pt idx="436">
                  <c:v>1.4350000000000001</c:v>
                </c:pt>
                <c:pt idx="437">
                  <c:v>1.4390000000000001</c:v>
                </c:pt>
                <c:pt idx="438">
                  <c:v>1.4419999999999999</c:v>
                </c:pt>
                <c:pt idx="439">
                  <c:v>1.4450000000000001</c:v>
                </c:pt>
                <c:pt idx="440">
                  <c:v>1.448</c:v>
                </c:pt>
                <c:pt idx="441">
                  <c:v>1.4510000000000001</c:v>
                </c:pt>
                <c:pt idx="442">
                  <c:v>1.4550000000000001</c:v>
                </c:pt>
                <c:pt idx="443">
                  <c:v>1.458</c:v>
                </c:pt>
                <c:pt idx="444">
                  <c:v>1.4610000000000001</c:v>
                </c:pt>
                <c:pt idx="445">
                  <c:v>1.464</c:v>
                </c:pt>
                <c:pt idx="446">
                  <c:v>1.4670000000000001</c:v>
                </c:pt>
                <c:pt idx="447">
                  <c:v>1.4710000000000001</c:v>
                </c:pt>
                <c:pt idx="448">
                  <c:v>1.474</c:v>
                </c:pt>
                <c:pt idx="449">
                  <c:v>1.4770000000000001</c:v>
                </c:pt>
                <c:pt idx="450">
                  <c:v>1.4810000000000001</c:v>
                </c:pt>
                <c:pt idx="451">
                  <c:v>1.484</c:v>
                </c:pt>
                <c:pt idx="452">
                  <c:v>1.4870000000000001</c:v>
                </c:pt>
                <c:pt idx="453">
                  <c:v>1.49</c:v>
                </c:pt>
                <c:pt idx="454">
                  <c:v>1.4930000000000001</c:v>
                </c:pt>
                <c:pt idx="455">
                  <c:v>1.4970000000000001</c:v>
                </c:pt>
                <c:pt idx="456">
                  <c:v>1.5</c:v>
                </c:pt>
                <c:pt idx="457">
                  <c:v>1.5029999999999999</c:v>
                </c:pt>
                <c:pt idx="458">
                  <c:v>1.506</c:v>
                </c:pt>
                <c:pt idx="459">
                  <c:v>1.51</c:v>
                </c:pt>
                <c:pt idx="460">
                  <c:v>1.5129999999999999</c:v>
                </c:pt>
                <c:pt idx="461">
                  <c:v>1.516</c:v>
                </c:pt>
                <c:pt idx="462">
                  <c:v>1.5189999999999999</c:v>
                </c:pt>
                <c:pt idx="463">
                  <c:v>1.5229999999999999</c:v>
                </c:pt>
                <c:pt idx="464">
                  <c:v>1.526</c:v>
                </c:pt>
                <c:pt idx="465">
                  <c:v>1.5289999999999999</c:v>
                </c:pt>
                <c:pt idx="466">
                  <c:v>1.5329999999999999</c:v>
                </c:pt>
                <c:pt idx="467">
                  <c:v>1.536</c:v>
                </c:pt>
                <c:pt idx="468">
                  <c:v>1.5389999999999999</c:v>
                </c:pt>
                <c:pt idx="469">
                  <c:v>1.542</c:v>
                </c:pt>
                <c:pt idx="470">
                  <c:v>1.546</c:v>
                </c:pt>
                <c:pt idx="471">
                  <c:v>1.5489999999999999</c:v>
                </c:pt>
                <c:pt idx="472">
                  <c:v>1.552</c:v>
                </c:pt>
                <c:pt idx="473">
                  <c:v>1.5549999999999999</c:v>
                </c:pt>
                <c:pt idx="474">
                  <c:v>1.5589999999999999</c:v>
                </c:pt>
                <c:pt idx="475">
                  <c:v>1.5620000000000001</c:v>
                </c:pt>
                <c:pt idx="476">
                  <c:v>1.5649999999999999</c:v>
                </c:pt>
                <c:pt idx="477">
                  <c:v>1.569</c:v>
                </c:pt>
                <c:pt idx="478">
                  <c:v>1.5720000000000001</c:v>
                </c:pt>
                <c:pt idx="479">
                  <c:v>1.575</c:v>
                </c:pt>
                <c:pt idx="480">
                  <c:v>1.5780000000000001</c:v>
                </c:pt>
                <c:pt idx="481">
                  <c:v>1.5820000000000001</c:v>
                </c:pt>
                <c:pt idx="482">
                  <c:v>1.585</c:v>
                </c:pt>
                <c:pt idx="483">
                  <c:v>1.5880000000000001</c:v>
                </c:pt>
                <c:pt idx="484">
                  <c:v>1.591</c:v>
                </c:pt>
                <c:pt idx="485">
                  <c:v>1.595</c:v>
                </c:pt>
                <c:pt idx="486">
                  <c:v>1.5980000000000001</c:v>
                </c:pt>
                <c:pt idx="487">
                  <c:v>1.601</c:v>
                </c:pt>
                <c:pt idx="488">
                  <c:v>1.605</c:v>
                </c:pt>
                <c:pt idx="489">
                  <c:v>1.6080000000000001</c:v>
                </c:pt>
                <c:pt idx="490">
                  <c:v>1.611</c:v>
                </c:pt>
                <c:pt idx="491">
                  <c:v>1.6140000000000001</c:v>
                </c:pt>
                <c:pt idx="492">
                  <c:v>1.6180000000000001</c:v>
                </c:pt>
                <c:pt idx="493">
                  <c:v>1.621</c:v>
                </c:pt>
                <c:pt idx="494">
                  <c:v>1.6240000000000001</c:v>
                </c:pt>
                <c:pt idx="495">
                  <c:v>1.627</c:v>
                </c:pt>
                <c:pt idx="496">
                  <c:v>1.631</c:v>
                </c:pt>
                <c:pt idx="497">
                  <c:v>1.6339999999999999</c:v>
                </c:pt>
                <c:pt idx="498">
                  <c:v>1.637</c:v>
                </c:pt>
                <c:pt idx="499">
                  <c:v>1.64</c:v>
                </c:pt>
                <c:pt idx="500">
                  <c:v>1.643</c:v>
                </c:pt>
                <c:pt idx="501">
                  <c:v>1.647</c:v>
                </c:pt>
                <c:pt idx="502">
                  <c:v>1.65</c:v>
                </c:pt>
                <c:pt idx="503">
                  <c:v>1.6539999999999999</c:v>
                </c:pt>
                <c:pt idx="504">
                  <c:v>1.657</c:v>
                </c:pt>
                <c:pt idx="505">
                  <c:v>1.66</c:v>
                </c:pt>
                <c:pt idx="506">
                  <c:v>1.663</c:v>
                </c:pt>
                <c:pt idx="507">
                  <c:v>1.667</c:v>
                </c:pt>
                <c:pt idx="508">
                  <c:v>1.67</c:v>
                </c:pt>
                <c:pt idx="509">
                  <c:v>1.673</c:v>
                </c:pt>
                <c:pt idx="510">
                  <c:v>1.6759999999999999</c:v>
                </c:pt>
                <c:pt idx="511">
                  <c:v>1.679</c:v>
                </c:pt>
                <c:pt idx="512">
                  <c:v>1.6830000000000001</c:v>
                </c:pt>
                <c:pt idx="513">
                  <c:v>1.6859999999999999</c:v>
                </c:pt>
                <c:pt idx="514">
                  <c:v>1.69</c:v>
                </c:pt>
                <c:pt idx="515">
                  <c:v>1.6930000000000001</c:v>
                </c:pt>
                <c:pt idx="516">
                  <c:v>1.696</c:v>
                </c:pt>
                <c:pt idx="517">
                  <c:v>1.6990000000000001</c:v>
                </c:pt>
                <c:pt idx="518">
                  <c:v>1.7030000000000001</c:v>
                </c:pt>
                <c:pt idx="519">
                  <c:v>1.706</c:v>
                </c:pt>
                <c:pt idx="520">
                  <c:v>1.7090000000000001</c:v>
                </c:pt>
                <c:pt idx="521">
                  <c:v>1.7130000000000001</c:v>
                </c:pt>
                <c:pt idx="522">
                  <c:v>1.716</c:v>
                </c:pt>
                <c:pt idx="523">
                  <c:v>1.7190000000000001</c:v>
                </c:pt>
                <c:pt idx="524">
                  <c:v>1.7230000000000001</c:v>
                </c:pt>
                <c:pt idx="525">
                  <c:v>1.726</c:v>
                </c:pt>
                <c:pt idx="526">
                  <c:v>1.7290000000000001</c:v>
                </c:pt>
                <c:pt idx="527">
                  <c:v>1.7330000000000001</c:v>
                </c:pt>
                <c:pt idx="528">
                  <c:v>1.736</c:v>
                </c:pt>
                <c:pt idx="529">
                  <c:v>1.7390000000000001</c:v>
                </c:pt>
                <c:pt idx="530">
                  <c:v>1.742</c:v>
                </c:pt>
                <c:pt idx="531">
                  <c:v>1.746</c:v>
                </c:pt>
                <c:pt idx="532">
                  <c:v>1.7490000000000001</c:v>
                </c:pt>
                <c:pt idx="533">
                  <c:v>1.752</c:v>
                </c:pt>
                <c:pt idx="534">
                  <c:v>1.7549999999999999</c:v>
                </c:pt>
                <c:pt idx="535">
                  <c:v>1.7589999999999999</c:v>
                </c:pt>
                <c:pt idx="536">
                  <c:v>1.762</c:v>
                </c:pt>
                <c:pt idx="537">
                  <c:v>1.7649999999999999</c:v>
                </c:pt>
                <c:pt idx="538">
                  <c:v>1.7689999999999999</c:v>
                </c:pt>
                <c:pt idx="539">
                  <c:v>1.772</c:v>
                </c:pt>
                <c:pt idx="540">
                  <c:v>1.7749999999999999</c:v>
                </c:pt>
                <c:pt idx="541">
                  <c:v>1.778</c:v>
                </c:pt>
                <c:pt idx="542">
                  <c:v>1.782</c:v>
                </c:pt>
                <c:pt idx="543">
                  <c:v>1.7849999999999999</c:v>
                </c:pt>
                <c:pt idx="544">
                  <c:v>1.788</c:v>
                </c:pt>
                <c:pt idx="545">
                  <c:v>1.792</c:v>
                </c:pt>
                <c:pt idx="546">
                  <c:v>1.7949999999999999</c:v>
                </c:pt>
                <c:pt idx="547">
                  <c:v>1.798</c:v>
                </c:pt>
                <c:pt idx="548">
                  <c:v>1.802</c:v>
                </c:pt>
                <c:pt idx="549">
                  <c:v>1.8049999999999999</c:v>
                </c:pt>
                <c:pt idx="550">
                  <c:v>1.8080000000000001</c:v>
                </c:pt>
                <c:pt idx="551">
                  <c:v>1.8120000000000001</c:v>
                </c:pt>
                <c:pt idx="552">
                  <c:v>1.8149999999999999</c:v>
                </c:pt>
                <c:pt idx="553">
                  <c:v>1.8180000000000001</c:v>
                </c:pt>
                <c:pt idx="554">
                  <c:v>1.8220000000000001</c:v>
                </c:pt>
                <c:pt idx="555">
                  <c:v>1.825</c:v>
                </c:pt>
                <c:pt idx="556">
                  <c:v>1.829</c:v>
                </c:pt>
                <c:pt idx="557">
                  <c:v>1.8320000000000001</c:v>
                </c:pt>
                <c:pt idx="558">
                  <c:v>1.835</c:v>
                </c:pt>
                <c:pt idx="559">
                  <c:v>1.839</c:v>
                </c:pt>
                <c:pt idx="560">
                  <c:v>1.8420000000000001</c:v>
                </c:pt>
                <c:pt idx="561">
                  <c:v>1.845</c:v>
                </c:pt>
                <c:pt idx="562">
                  <c:v>1.849</c:v>
                </c:pt>
                <c:pt idx="563">
                  <c:v>1.8520000000000001</c:v>
                </c:pt>
                <c:pt idx="564">
                  <c:v>1.855</c:v>
                </c:pt>
                <c:pt idx="565">
                  <c:v>1.859</c:v>
                </c:pt>
                <c:pt idx="566">
                  <c:v>1.8620000000000001</c:v>
                </c:pt>
                <c:pt idx="567">
                  <c:v>1.8660000000000001</c:v>
                </c:pt>
                <c:pt idx="568">
                  <c:v>1.869</c:v>
                </c:pt>
                <c:pt idx="569">
                  <c:v>1.8720000000000001</c:v>
                </c:pt>
                <c:pt idx="570">
                  <c:v>1.8759999999999999</c:v>
                </c:pt>
                <c:pt idx="571">
                  <c:v>1.879</c:v>
                </c:pt>
                <c:pt idx="572">
                  <c:v>1.883</c:v>
                </c:pt>
                <c:pt idx="573">
                  <c:v>1.8859999999999999</c:v>
                </c:pt>
                <c:pt idx="574">
                  <c:v>1.889</c:v>
                </c:pt>
                <c:pt idx="575">
                  <c:v>1.893</c:v>
                </c:pt>
                <c:pt idx="576">
                  <c:v>1.8959999999999999</c:v>
                </c:pt>
                <c:pt idx="577">
                  <c:v>1.899</c:v>
                </c:pt>
                <c:pt idx="578">
                  <c:v>1.903</c:v>
                </c:pt>
                <c:pt idx="579">
                  <c:v>1.9059999999999999</c:v>
                </c:pt>
                <c:pt idx="580">
                  <c:v>1.909</c:v>
                </c:pt>
                <c:pt idx="581">
                  <c:v>1.913</c:v>
                </c:pt>
                <c:pt idx="582">
                  <c:v>1.9159999999999999</c:v>
                </c:pt>
                <c:pt idx="583">
                  <c:v>1.919</c:v>
                </c:pt>
                <c:pt idx="584">
                  <c:v>1.923</c:v>
                </c:pt>
                <c:pt idx="585">
                  <c:v>1.9259999999999999</c:v>
                </c:pt>
                <c:pt idx="586">
                  <c:v>1.93</c:v>
                </c:pt>
                <c:pt idx="587">
                  <c:v>1.9330000000000001</c:v>
                </c:pt>
                <c:pt idx="588">
                  <c:v>1.9359999999999999</c:v>
                </c:pt>
                <c:pt idx="589">
                  <c:v>1.94</c:v>
                </c:pt>
                <c:pt idx="590">
                  <c:v>1.9430000000000001</c:v>
                </c:pt>
                <c:pt idx="591">
                  <c:v>1.946</c:v>
                </c:pt>
                <c:pt idx="592">
                  <c:v>1.95</c:v>
                </c:pt>
                <c:pt idx="593">
                  <c:v>1.9530000000000001</c:v>
                </c:pt>
                <c:pt idx="594">
                  <c:v>1.9570000000000001</c:v>
                </c:pt>
                <c:pt idx="595">
                  <c:v>1.96</c:v>
                </c:pt>
                <c:pt idx="596">
                  <c:v>1.9630000000000001</c:v>
                </c:pt>
                <c:pt idx="597">
                  <c:v>1.966</c:v>
                </c:pt>
                <c:pt idx="598">
                  <c:v>1.97</c:v>
                </c:pt>
                <c:pt idx="599">
                  <c:v>1.9730000000000001</c:v>
                </c:pt>
                <c:pt idx="600">
                  <c:v>1.976</c:v>
                </c:pt>
                <c:pt idx="601">
                  <c:v>1.9790000000000001</c:v>
                </c:pt>
                <c:pt idx="602">
                  <c:v>1.9830000000000001</c:v>
                </c:pt>
                <c:pt idx="603">
                  <c:v>1.986</c:v>
                </c:pt>
                <c:pt idx="604">
                  <c:v>1.9890000000000001</c:v>
                </c:pt>
                <c:pt idx="605">
                  <c:v>1.9930000000000001</c:v>
                </c:pt>
                <c:pt idx="606">
                  <c:v>1.996</c:v>
                </c:pt>
                <c:pt idx="607">
                  <c:v>1.9990000000000001</c:v>
                </c:pt>
                <c:pt idx="608">
                  <c:v>2.0030000000000001</c:v>
                </c:pt>
                <c:pt idx="609">
                  <c:v>2.0059999999999998</c:v>
                </c:pt>
                <c:pt idx="610">
                  <c:v>2.0099999999999998</c:v>
                </c:pt>
                <c:pt idx="611">
                  <c:v>2.0129999999999999</c:v>
                </c:pt>
                <c:pt idx="612">
                  <c:v>2.016</c:v>
                </c:pt>
                <c:pt idx="613">
                  <c:v>2.0190000000000001</c:v>
                </c:pt>
                <c:pt idx="614">
                  <c:v>2.0230000000000001</c:v>
                </c:pt>
                <c:pt idx="615">
                  <c:v>2.0259999999999998</c:v>
                </c:pt>
                <c:pt idx="616">
                  <c:v>2.0289999999999999</c:v>
                </c:pt>
                <c:pt idx="617">
                  <c:v>2.0329999999999999</c:v>
                </c:pt>
                <c:pt idx="618">
                  <c:v>2.036</c:v>
                </c:pt>
                <c:pt idx="619">
                  <c:v>2.0390000000000001</c:v>
                </c:pt>
                <c:pt idx="620">
                  <c:v>2.0430000000000001</c:v>
                </c:pt>
                <c:pt idx="621">
                  <c:v>2.0459999999999998</c:v>
                </c:pt>
                <c:pt idx="622">
                  <c:v>2.0489999999999999</c:v>
                </c:pt>
                <c:pt idx="623">
                  <c:v>2.0529999999999999</c:v>
                </c:pt>
                <c:pt idx="624">
                  <c:v>2.056</c:v>
                </c:pt>
                <c:pt idx="625">
                  <c:v>2.0590000000000002</c:v>
                </c:pt>
                <c:pt idx="626">
                  <c:v>2.0630000000000002</c:v>
                </c:pt>
                <c:pt idx="627">
                  <c:v>2.0659999999999998</c:v>
                </c:pt>
                <c:pt idx="628">
                  <c:v>2.069</c:v>
                </c:pt>
                <c:pt idx="629">
                  <c:v>2.0720000000000001</c:v>
                </c:pt>
                <c:pt idx="630">
                  <c:v>2.0760000000000001</c:v>
                </c:pt>
                <c:pt idx="631">
                  <c:v>2.0790000000000002</c:v>
                </c:pt>
                <c:pt idx="632">
                  <c:v>2.0819999999999999</c:v>
                </c:pt>
                <c:pt idx="633">
                  <c:v>2.0859999999999999</c:v>
                </c:pt>
                <c:pt idx="634">
                  <c:v>2.089</c:v>
                </c:pt>
                <c:pt idx="635">
                  <c:v>2.0920000000000001</c:v>
                </c:pt>
                <c:pt idx="636">
                  <c:v>2.0950000000000002</c:v>
                </c:pt>
                <c:pt idx="637">
                  <c:v>2.0990000000000002</c:v>
                </c:pt>
                <c:pt idx="638">
                  <c:v>2.1019999999999999</c:v>
                </c:pt>
                <c:pt idx="639">
                  <c:v>2.105</c:v>
                </c:pt>
                <c:pt idx="640">
                  <c:v>2.109</c:v>
                </c:pt>
                <c:pt idx="641">
                  <c:v>2.1120000000000001</c:v>
                </c:pt>
                <c:pt idx="642">
                  <c:v>2.1150000000000002</c:v>
                </c:pt>
                <c:pt idx="643">
                  <c:v>2.1179999999999999</c:v>
                </c:pt>
                <c:pt idx="644">
                  <c:v>2.1219999999999999</c:v>
                </c:pt>
                <c:pt idx="645">
                  <c:v>2.125</c:v>
                </c:pt>
                <c:pt idx="646">
                  <c:v>2.1280000000000001</c:v>
                </c:pt>
                <c:pt idx="647">
                  <c:v>2.1309999999999998</c:v>
                </c:pt>
                <c:pt idx="648">
                  <c:v>2.1349999999999998</c:v>
                </c:pt>
                <c:pt idx="649">
                  <c:v>2.1379999999999999</c:v>
                </c:pt>
                <c:pt idx="650">
                  <c:v>2.141</c:v>
                </c:pt>
                <c:pt idx="651">
                  <c:v>2.145</c:v>
                </c:pt>
                <c:pt idx="652">
                  <c:v>2.1480000000000001</c:v>
                </c:pt>
                <c:pt idx="653">
                  <c:v>2.1509999999999998</c:v>
                </c:pt>
                <c:pt idx="654">
                  <c:v>2.1539999999999999</c:v>
                </c:pt>
                <c:pt idx="655">
                  <c:v>2.1579999999999999</c:v>
                </c:pt>
                <c:pt idx="656">
                  <c:v>2.161</c:v>
                </c:pt>
                <c:pt idx="657">
                  <c:v>2.1640000000000001</c:v>
                </c:pt>
                <c:pt idx="658">
                  <c:v>2.1669999999999998</c:v>
                </c:pt>
                <c:pt idx="659">
                  <c:v>2.17</c:v>
                </c:pt>
                <c:pt idx="660">
                  <c:v>2.173</c:v>
                </c:pt>
                <c:pt idx="661">
                  <c:v>2.177</c:v>
                </c:pt>
                <c:pt idx="662">
                  <c:v>2.1800000000000002</c:v>
                </c:pt>
                <c:pt idx="663">
                  <c:v>2.1829999999999998</c:v>
                </c:pt>
                <c:pt idx="664">
                  <c:v>2.1859999999999999</c:v>
                </c:pt>
                <c:pt idx="665">
                  <c:v>2.19</c:v>
                </c:pt>
                <c:pt idx="666">
                  <c:v>2.1930000000000001</c:v>
                </c:pt>
                <c:pt idx="667">
                  <c:v>2.1960000000000002</c:v>
                </c:pt>
                <c:pt idx="668">
                  <c:v>2.1989999999999998</c:v>
                </c:pt>
                <c:pt idx="669">
                  <c:v>2.202</c:v>
                </c:pt>
                <c:pt idx="670">
                  <c:v>2.206</c:v>
                </c:pt>
                <c:pt idx="671">
                  <c:v>2.2090000000000001</c:v>
                </c:pt>
                <c:pt idx="672">
                  <c:v>2.2120000000000002</c:v>
                </c:pt>
                <c:pt idx="673">
                  <c:v>2.2149999999999999</c:v>
                </c:pt>
                <c:pt idx="674">
                  <c:v>2.2189999999999999</c:v>
                </c:pt>
                <c:pt idx="675">
                  <c:v>2.222</c:v>
                </c:pt>
                <c:pt idx="676">
                  <c:v>2.2250000000000001</c:v>
                </c:pt>
                <c:pt idx="677">
                  <c:v>2.2280000000000002</c:v>
                </c:pt>
                <c:pt idx="678">
                  <c:v>2.2309999999999999</c:v>
                </c:pt>
                <c:pt idx="679">
                  <c:v>2.2349999999999999</c:v>
                </c:pt>
                <c:pt idx="680">
                  <c:v>2.238</c:v>
                </c:pt>
                <c:pt idx="681">
                  <c:v>2.2410000000000001</c:v>
                </c:pt>
                <c:pt idx="682">
                  <c:v>2.2440000000000002</c:v>
                </c:pt>
                <c:pt idx="683">
                  <c:v>2.2469999999999999</c:v>
                </c:pt>
                <c:pt idx="684">
                  <c:v>2.2509999999999999</c:v>
                </c:pt>
                <c:pt idx="685">
                  <c:v>2.254</c:v>
                </c:pt>
                <c:pt idx="686">
                  <c:v>2.2570000000000001</c:v>
                </c:pt>
                <c:pt idx="687">
                  <c:v>2.2610000000000001</c:v>
                </c:pt>
                <c:pt idx="688">
                  <c:v>2.2639999999999998</c:v>
                </c:pt>
                <c:pt idx="689">
                  <c:v>2.2669999999999999</c:v>
                </c:pt>
                <c:pt idx="690">
                  <c:v>2.27</c:v>
                </c:pt>
                <c:pt idx="691">
                  <c:v>2.274</c:v>
                </c:pt>
                <c:pt idx="692">
                  <c:v>2.2770000000000001</c:v>
                </c:pt>
                <c:pt idx="693">
                  <c:v>2.2799999999999998</c:v>
                </c:pt>
                <c:pt idx="694">
                  <c:v>2.2829999999999999</c:v>
                </c:pt>
                <c:pt idx="695">
                  <c:v>2.2869999999999999</c:v>
                </c:pt>
                <c:pt idx="696">
                  <c:v>2.29</c:v>
                </c:pt>
                <c:pt idx="697">
                  <c:v>2.2930000000000001</c:v>
                </c:pt>
                <c:pt idx="698">
                  <c:v>2.2959999999999998</c:v>
                </c:pt>
                <c:pt idx="699">
                  <c:v>2.2999999999999998</c:v>
                </c:pt>
                <c:pt idx="700">
                  <c:v>2.3029999999999999</c:v>
                </c:pt>
                <c:pt idx="701">
                  <c:v>2.306</c:v>
                </c:pt>
                <c:pt idx="702">
                  <c:v>2.3090000000000002</c:v>
                </c:pt>
                <c:pt idx="703">
                  <c:v>2.3130000000000002</c:v>
                </c:pt>
                <c:pt idx="704">
                  <c:v>2.3159999999999998</c:v>
                </c:pt>
                <c:pt idx="705">
                  <c:v>2.319</c:v>
                </c:pt>
                <c:pt idx="706">
                  <c:v>2.3220000000000001</c:v>
                </c:pt>
                <c:pt idx="707">
                  <c:v>2.3260000000000001</c:v>
                </c:pt>
                <c:pt idx="708">
                  <c:v>2.3290000000000002</c:v>
                </c:pt>
                <c:pt idx="709">
                  <c:v>2.3319999999999999</c:v>
                </c:pt>
                <c:pt idx="710">
                  <c:v>2.335</c:v>
                </c:pt>
                <c:pt idx="711">
                  <c:v>2.3380000000000001</c:v>
                </c:pt>
                <c:pt idx="712">
                  <c:v>2.3420000000000001</c:v>
                </c:pt>
                <c:pt idx="713">
                  <c:v>2.3450000000000002</c:v>
                </c:pt>
                <c:pt idx="714">
                  <c:v>2.3479999999999999</c:v>
                </c:pt>
                <c:pt idx="715">
                  <c:v>2.351</c:v>
                </c:pt>
                <c:pt idx="716">
                  <c:v>2.355</c:v>
                </c:pt>
                <c:pt idx="717">
                  <c:v>2.3580000000000001</c:v>
                </c:pt>
                <c:pt idx="718">
                  <c:v>2.3610000000000002</c:v>
                </c:pt>
                <c:pt idx="719">
                  <c:v>2.3639999999999999</c:v>
                </c:pt>
                <c:pt idx="720">
                  <c:v>2.3679999999999999</c:v>
                </c:pt>
                <c:pt idx="721">
                  <c:v>2.371</c:v>
                </c:pt>
                <c:pt idx="722">
                  <c:v>2.3740000000000001</c:v>
                </c:pt>
                <c:pt idx="723">
                  <c:v>2.3780000000000001</c:v>
                </c:pt>
                <c:pt idx="724">
                  <c:v>2.3809999999999998</c:v>
                </c:pt>
                <c:pt idx="725">
                  <c:v>2.3839999999999999</c:v>
                </c:pt>
                <c:pt idx="726">
                  <c:v>2.387</c:v>
                </c:pt>
                <c:pt idx="727">
                  <c:v>2.391</c:v>
                </c:pt>
                <c:pt idx="728">
                  <c:v>2.3940000000000001</c:v>
                </c:pt>
                <c:pt idx="729">
                  <c:v>2.3969999999999998</c:v>
                </c:pt>
                <c:pt idx="730">
                  <c:v>2.4</c:v>
                </c:pt>
                <c:pt idx="731">
                  <c:v>2.4039999999999999</c:v>
                </c:pt>
                <c:pt idx="732">
                  <c:v>2.407</c:v>
                </c:pt>
                <c:pt idx="733">
                  <c:v>2.41</c:v>
                </c:pt>
                <c:pt idx="734">
                  <c:v>2.4140000000000001</c:v>
                </c:pt>
                <c:pt idx="735">
                  <c:v>2.4169999999999998</c:v>
                </c:pt>
                <c:pt idx="736">
                  <c:v>2.42</c:v>
                </c:pt>
                <c:pt idx="737">
                  <c:v>2.423</c:v>
                </c:pt>
                <c:pt idx="738">
                  <c:v>2.427</c:v>
                </c:pt>
                <c:pt idx="739">
                  <c:v>2.4300000000000002</c:v>
                </c:pt>
                <c:pt idx="740">
                  <c:v>2.4340000000000002</c:v>
                </c:pt>
                <c:pt idx="741">
                  <c:v>2.4369999999999998</c:v>
                </c:pt>
                <c:pt idx="742">
                  <c:v>2.44</c:v>
                </c:pt>
                <c:pt idx="743">
                  <c:v>2.4430000000000001</c:v>
                </c:pt>
                <c:pt idx="744">
                  <c:v>2.4470000000000001</c:v>
                </c:pt>
                <c:pt idx="745">
                  <c:v>2.4500000000000002</c:v>
                </c:pt>
                <c:pt idx="746">
                  <c:v>2.4540000000000002</c:v>
                </c:pt>
                <c:pt idx="747">
                  <c:v>2.4569999999999999</c:v>
                </c:pt>
                <c:pt idx="748">
                  <c:v>2.46</c:v>
                </c:pt>
                <c:pt idx="749">
                  <c:v>2.4630000000000001</c:v>
                </c:pt>
                <c:pt idx="750">
                  <c:v>2.4670000000000001</c:v>
                </c:pt>
                <c:pt idx="751">
                  <c:v>2.4700000000000002</c:v>
                </c:pt>
                <c:pt idx="752">
                  <c:v>2.4729999999999999</c:v>
                </c:pt>
                <c:pt idx="753">
                  <c:v>2.4769999999999999</c:v>
                </c:pt>
                <c:pt idx="754">
                  <c:v>2.48</c:v>
                </c:pt>
                <c:pt idx="755">
                  <c:v>2.4830000000000001</c:v>
                </c:pt>
                <c:pt idx="756">
                  <c:v>2.4860000000000002</c:v>
                </c:pt>
                <c:pt idx="757">
                  <c:v>2.4900000000000002</c:v>
                </c:pt>
                <c:pt idx="758">
                  <c:v>2.4929999999999999</c:v>
                </c:pt>
                <c:pt idx="759">
                  <c:v>2.496</c:v>
                </c:pt>
                <c:pt idx="760">
                  <c:v>2.4990000000000001</c:v>
                </c:pt>
                <c:pt idx="761">
                  <c:v>2.5030000000000001</c:v>
                </c:pt>
                <c:pt idx="762">
                  <c:v>2.5059999999999998</c:v>
                </c:pt>
                <c:pt idx="763">
                  <c:v>2.5089999999999999</c:v>
                </c:pt>
                <c:pt idx="764">
                  <c:v>2.5129999999999999</c:v>
                </c:pt>
                <c:pt idx="765">
                  <c:v>2.516</c:v>
                </c:pt>
                <c:pt idx="766">
                  <c:v>2.5190000000000001</c:v>
                </c:pt>
                <c:pt idx="767">
                  <c:v>2.5219999999999998</c:v>
                </c:pt>
                <c:pt idx="768">
                  <c:v>2.5259999999999998</c:v>
                </c:pt>
                <c:pt idx="769">
                  <c:v>2.5289999999999999</c:v>
                </c:pt>
                <c:pt idx="770">
                  <c:v>2.532</c:v>
                </c:pt>
                <c:pt idx="771">
                  <c:v>2.5350000000000001</c:v>
                </c:pt>
                <c:pt idx="772">
                  <c:v>2.5379999999999998</c:v>
                </c:pt>
                <c:pt idx="773">
                  <c:v>2.5419999999999998</c:v>
                </c:pt>
                <c:pt idx="774">
                  <c:v>2.5449999999999999</c:v>
                </c:pt>
                <c:pt idx="775">
                  <c:v>2.548</c:v>
                </c:pt>
                <c:pt idx="776">
                  <c:v>2.5510000000000002</c:v>
                </c:pt>
                <c:pt idx="777">
                  <c:v>2.5550000000000002</c:v>
                </c:pt>
                <c:pt idx="778">
                  <c:v>2.5579999999999998</c:v>
                </c:pt>
                <c:pt idx="779">
                  <c:v>2.5609999999999999</c:v>
                </c:pt>
                <c:pt idx="780">
                  <c:v>2.5649999999999999</c:v>
                </c:pt>
                <c:pt idx="781">
                  <c:v>2.5680000000000001</c:v>
                </c:pt>
                <c:pt idx="782">
                  <c:v>2.5710000000000002</c:v>
                </c:pt>
                <c:pt idx="783">
                  <c:v>2.5739999999999998</c:v>
                </c:pt>
                <c:pt idx="784">
                  <c:v>2.577</c:v>
                </c:pt>
                <c:pt idx="785">
                  <c:v>2.581</c:v>
                </c:pt>
                <c:pt idx="786">
                  <c:v>2.5840000000000001</c:v>
                </c:pt>
                <c:pt idx="787">
                  <c:v>2.5870000000000002</c:v>
                </c:pt>
                <c:pt idx="788">
                  <c:v>2.59</c:v>
                </c:pt>
                <c:pt idx="789">
                  <c:v>2.5939999999999999</c:v>
                </c:pt>
                <c:pt idx="790">
                  <c:v>2.597</c:v>
                </c:pt>
                <c:pt idx="791">
                  <c:v>2.601</c:v>
                </c:pt>
                <c:pt idx="792">
                  <c:v>2.6040000000000001</c:v>
                </c:pt>
                <c:pt idx="793">
                  <c:v>2.6070000000000002</c:v>
                </c:pt>
                <c:pt idx="794">
                  <c:v>2.61</c:v>
                </c:pt>
                <c:pt idx="795">
                  <c:v>2.6139999999999999</c:v>
                </c:pt>
                <c:pt idx="796">
                  <c:v>2.617</c:v>
                </c:pt>
                <c:pt idx="797">
                  <c:v>2.621</c:v>
                </c:pt>
                <c:pt idx="798">
                  <c:v>2.6240000000000001</c:v>
                </c:pt>
                <c:pt idx="799">
                  <c:v>2.6269999999999998</c:v>
                </c:pt>
                <c:pt idx="800">
                  <c:v>2.6309999999999998</c:v>
                </c:pt>
                <c:pt idx="801">
                  <c:v>2.6339999999999999</c:v>
                </c:pt>
                <c:pt idx="802">
                  <c:v>2.6379999999999999</c:v>
                </c:pt>
                <c:pt idx="803">
                  <c:v>2.641</c:v>
                </c:pt>
                <c:pt idx="804">
                  <c:v>2.6440000000000001</c:v>
                </c:pt>
                <c:pt idx="805">
                  <c:v>2.6480000000000001</c:v>
                </c:pt>
                <c:pt idx="806">
                  <c:v>2.6509999999999998</c:v>
                </c:pt>
                <c:pt idx="807">
                  <c:v>2.6539999999999999</c:v>
                </c:pt>
                <c:pt idx="808">
                  <c:v>2.6579999999999999</c:v>
                </c:pt>
                <c:pt idx="809">
                  <c:v>2.661</c:v>
                </c:pt>
                <c:pt idx="810">
                  <c:v>2.6640000000000001</c:v>
                </c:pt>
                <c:pt idx="811">
                  <c:v>2.6680000000000001</c:v>
                </c:pt>
                <c:pt idx="812">
                  <c:v>2.6709999999999998</c:v>
                </c:pt>
                <c:pt idx="813">
                  <c:v>2.6739999999999999</c:v>
                </c:pt>
                <c:pt idx="814">
                  <c:v>2.6779999999999999</c:v>
                </c:pt>
                <c:pt idx="815">
                  <c:v>2.681</c:v>
                </c:pt>
                <c:pt idx="816">
                  <c:v>2.6850000000000001</c:v>
                </c:pt>
                <c:pt idx="817">
                  <c:v>2.6880000000000002</c:v>
                </c:pt>
                <c:pt idx="818">
                  <c:v>2.6909999999999998</c:v>
                </c:pt>
                <c:pt idx="819">
                  <c:v>2.6949999999999998</c:v>
                </c:pt>
                <c:pt idx="820">
                  <c:v>2.698</c:v>
                </c:pt>
                <c:pt idx="821">
                  <c:v>2.7010000000000001</c:v>
                </c:pt>
                <c:pt idx="822">
                  <c:v>2.7050000000000001</c:v>
                </c:pt>
                <c:pt idx="823">
                  <c:v>2.7080000000000002</c:v>
                </c:pt>
                <c:pt idx="824">
                  <c:v>2.7109999999999999</c:v>
                </c:pt>
                <c:pt idx="825">
                  <c:v>2.7149999999999999</c:v>
                </c:pt>
                <c:pt idx="826">
                  <c:v>2.718</c:v>
                </c:pt>
                <c:pt idx="827">
                  <c:v>2.7210000000000001</c:v>
                </c:pt>
                <c:pt idx="828">
                  <c:v>2.7250000000000001</c:v>
                </c:pt>
                <c:pt idx="829">
                  <c:v>2.7280000000000002</c:v>
                </c:pt>
                <c:pt idx="830">
                  <c:v>2.7309999999999999</c:v>
                </c:pt>
                <c:pt idx="831">
                  <c:v>2.7349999999999999</c:v>
                </c:pt>
                <c:pt idx="832">
                  <c:v>2.738</c:v>
                </c:pt>
                <c:pt idx="833">
                  <c:v>2.7410000000000001</c:v>
                </c:pt>
                <c:pt idx="834">
                  <c:v>2.7450000000000001</c:v>
                </c:pt>
                <c:pt idx="835">
                  <c:v>2.7480000000000002</c:v>
                </c:pt>
                <c:pt idx="836">
                  <c:v>2.7509999999999999</c:v>
                </c:pt>
                <c:pt idx="837">
                  <c:v>2.7549999999999999</c:v>
                </c:pt>
                <c:pt idx="838">
                  <c:v>2.758</c:v>
                </c:pt>
                <c:pt idx="839">
                  <c:v>2.7610000000000001</c:v>
                </c:pt>
                <c:pt idx="840">
                  <c:v>2.7650000000000001</c:v>
                </c:pt>
                <c:pt idx="841">
                  <c:v>2.7679999999999998</c:v>
                </c:pt>
                <c:pt idx="842">
                  <c:v>2.7709999999999999</c:v>
                </c:pt>
                <c:pt idx="843">
                  <c:v>2.7749999999999999</c:v>
                </c:pt>
                <c:pt idx="844">
                  <c:v>2.778</c:v>
                </c:pt>
                <c:pt idx="845">
                  <c:v>2.782</c:v>
                </c:pt>
                <c:pt idx="846">
                  <c:v>2.7850000000000001</c:v>
                </c:pt>
                <c:pt idx="847">
                  <c:v>2.7879999999999998</c:v>
                </c:pt>
                <c:pt idx="848">
                  <c:v>2.7919999999999998</c:v>
                </c:pt>
                <c:pt idx="849">
                  <c:v>2.7949999999999999</c:v>
                </c:pt>
                <c:pt idx="850">
                  <c:v>2.798</c:v>
                </c:pt>
                <c:pt idx="851">
                  <c:v>2.802</c:v>
                </c:pt>
                <c:pt idx="852">
                  <c:v>2.8050000000000002</c:v>
                </c:pt>
                <c:pt idx="853">
                  <c:v>2.8090000000000002</c:v>
                </c:pt>
                <c:pt idx="854">
                  <c:v>2.8119999999999998</c:v>
                </c:pt>
                <c:pt idx="855">
                  <c:v>2.8149999999999999</c:v>
                </c:pt>
                <c:pt idx="856">
                  <c:v>2.8180000000000001</c:v>
                </c:pt>
                <c:pt idx="857">
                  <c:v>2.8220000000000001</c:v>
                </c:pt>
                <c:pt idx="858">
                  <c:v>2.8250000000000002</c:v>
                </c:pt>
                <c:pt idx="859">
                  <c:v>2.8279999999999998</c:v>
                </c:pt>
                <c:pt idx="860">
                  <c:v>2.8319999999999999</c:v>
                </c:pt>
                <c:pt idx="861">
                  <c:v>2.835</c:v>
                </c:pt>
                <c:pt idx="862">
                  <c:v>2.8380000000000001</c:v>
                </c:pt>
                <c:pt idx="863">
                  <c:v>2.8420000000000001</c:v>
                </c:pt>
                <c:pt idx="864">
                  <c:v>2.8450000000000002</c:v>
                </c:pt>
                <c:pt idx="865">
                  <c:v>2.8479999999999999</c:v>
                </c:pt>
                <c:pt idx="866">
                  <c:v>2.851</c:v>
                </c:pt>
                <c:pt idx="867">
                  <c:v>2.855</c:v>
                </c:pt>
                <c:pt idx="868">
                  <c:v>2.8580000000000001</c:v>
                </c:pt>
                <c:pt idx="869">
                  <c:v>2.8610000000000002</c:v>
                </c:pt>
                <c:pt idx="870">
                  <c:v>2.8650000000000002</c:v>
                </c:pt>
                <c:pt idx="871">
                  <c:v>2.8679999999999999</c:v>
                </c:pt>
                <c:pt idx="872">
                  <c:v>2.871</c:v>
                </c:pt>
                <c:pt idx="873">
                  <c:v>2.8740000000000001</c:v>
                </c:pt>
                <c:pt idx="874">
                  <c:v>2.8780000000000001</c:v>
                </c:pt>
                <c:pt idx="875">
                  <c:v>2.8809999999999998</c:v>
                </c:pt>
                <c:pt idx="876">
                  <c:v>2.8839999999999999</c:v>
                </c:pt>
                <c:pt idx="877">
                  <c:v>2.887</c:v>
                </c:pt>
                <c:pt idx="878">
                  <c:v>2.891</c:v>
                </c:pt>
                <c:pt idx="879">
                  <c:v>2.8940000000000001</c:v>
                </c:pt>
                <c:pt idx="880">
                  <c:v>2.8969999999999998</c:v>
                </c:pt>
                <c:pt idx="881">
                  <c:v>2.9009999999999998</c:v>
                </c:pt>
                <c:pt idx="882">
                  <c:v>2.9039999999999999</c:v>
                </c:pt>
                <c:pt idx="883">
                  <c:v>2.907</c:v>
                </c:pt>
                <c:pt idx="884">
                  <c:v>2.91</c:v>
                </c:pt>
                <c:pt idx="885">
                  <c:v>2.9140000000000001</c:v>
                </c:pt>
                <c:pt idx="886">
                  <c:v>2.9169999999999998</c:v>
                </c:pt>
                <c:pt idx="887">
                  <c:v>2.92</c:v>
                </c:pt>
                <c:pt idx="888">
                  <c:v>2.923</c:v>
                </c:pt>
                <c:pt idx="889">
                  <c:v>2.927</c:v>
                </c:pt>
                <c:pt idx="890">
                  <c:v>2.93</c:v>
                </c:pt>
                <c:pt idx="891">
                  <c:v>2.9329999999999998</c:v>
                </c:pt>
                <c:pt idx="892">
                  <c:v>2.9369999999999998</c:v>
                </c:pt>
                <c:pt idx="893">
                  <c:v>2.94</c:v>
                </c:pt>
                <c:pt idx="894">
                  <c:v>2.9430000000000001</c:v>
                </c:pt>
                <c:pt idx="895">
                  <c:v>2.9460000000000002</c:v>
                </c:pt>
                <c:pt idx="896">
                  <c:v>2.95</c:v>
                </c:pt>
                <c:pt idx="897">
                  <c:v>2.9529999999999998</c:v>
                </c:pt>
                <c:pt idx="898">
                  <c:v>2.956</c:v>
                </c:pt>
                <c:pt idx="899">
                  <c:v>2.96</c:v>
                </c:pt>
                <c:pt idx="900">
                  <c:v>2.9630000000000001</c:v>
                </c:pt>
                <c:pt idx="901">
                  <c:v>2.9660000000000002</c:v>
                </c:pt>
                <c:pt idx="902">
                  <c:v>2.97</c:v>
                </c:pt>
                <c:pt idx="903">
                  <c:v>2.9729999999999999</c:v>
                </c:pt>
                <c:pt idx="904">
                  <c:v>2.976</c:v>
                </c:pt>
                <c:pt idx="905">
                  <c:v>2.9790000000000001</c:v>
                </c:pt>
                <c:pt idx="906">
                  <c:v>2.9830000000000001</c:v>
                </c:pt>
                <c:pt idx="907">
                  <c:v>2.9860000000000002</c:v>
                </c:pt>
                <c:pt idx="908">
                  <c:v>2.9889999999999999</c:v>
                </c:pt>
                <c:pt idx="909">
                  <c:v>2.992</c:v>
                </c:pt>
                <c:pt idx="910">
                  <c:v>2.996</c:v>
                </c:pt>
                <c:pt idx="911">
                  <c:v>2.9990000000000001</c:v>
                </c:pt>
                <c:pt idx="912">
                  <c:v>3.0019999999999998</c:v>
                </c:pt>
                <c:pt idx="913">
                  <c:v>3.0059999999999998</c:v>
                </c:pt>
                <c:pt idx="914">
                  <c:v>3.0089999999999999</c:v>
                </c:pt>
                <c:pt idx="915">
                  <c:v>3.012</c:v>
                </c:pt>
                <c:pt idx="916">
                  <c:v>3.0150000000000001</c:v>
                </c:pt>
                <c:pt idx="917">
                  <c:v>3.0179999999999998</c:v>
                </c:pt>
                <c:pt idx="918">
                  <c:v>3.0219999999999998</c:v>
                </c:pt>
                <c:pt idx="919">
                  <c:v>3.0249999999999999</c:v>
                </c:pt>
                <c:pt idx="920">
                  <c:v>3.028</c:v>
                </c:pt>
                <c:pt idx="921">
                  <c:v>3.0310000000000001</c:v>
                </c:pt>
                <c:pt idx="922">
                  <c:v>3.0350000000000001</c:v>
                </c:pt>
                <c:pt idx="923">
                  <c:v>3.0379999999999998</c:v>
                </c:pt>
                <c:pt idx="924">
                  <c:v>3.0409999999999999</c:v>
                </c:pt>
                <c:pt idx="925">
                  <c:v>3.044</c:v>
                </c:pt>
                <c:pt idx="926">
                  <c:v>3.048</c:v>
                </c:pt>
                <c:pt idx="927">
                  <c:v>3.0510000000000002</c:v>
                </c:pt>
                <c:pt idx="928">
                  <c:v>3.0539999999999998</c:v>
                </c:pt>
                <c:pt idx="929">
                  <c:v>3.0569999999999999</c:v>
                </c:pt>
                <c:pt idx="930">
                  <c:v>3.0609999999999999</c:v>
                </c:pt>
                <c:pt idx="931">
                  <c:v>3.0640000000000001</c:v>
                </c:pt>
                <c:pt idx="932">
                  <c:v>3.0670000000000002</c:v>
                </c:pt>
                <c:pt idx="933">
                  <c:v>3.07</c:v>
                </c:pt>
                <c:pt idx="934">
                  <c:v>3.073</c:v>
                </c:pt>
                <c:pt idx="935">
                  <c:v>3.077</c:v>
                </c:pt>
                <c:pt idx="936">
                  <c:v>3.08</c:v>
                </c:pt>
                <c:pt idx="937">
                  <c:v>3.0830000000000002</c:v>
                </c:pt>
                <c:pt idx="938">
                  <c:v>3.0859999999999999</c:v>
                </c:pt>
                <c:pt idx="939">
                  <c:v>3.09</c:v>
                </c:pt>
                <c:pt idx="940">
                  <c:v>3.093</c:v>
                </c:pt>
                <c:pt idx="941">
                  <c:v>3.0960000000000001</c:v>
                </c:pt>
                <c:pt idx="942">
                  <c:v>3.0990000000000002</c:v>
                </c:pt>
                <c:pt idx="943">
                  <c:v>3.1019999999999999</c:v>
                </c:pt>
                <c:pt idx="944">
                  <c:v>3.1059999999999999</c:v>
                </c:pt>
                <c:pt idx="945">
                  <c:v>3.109</c:v>
                </c:pt>
                <c:pt idx="946">
                  <c:v>3.1120000000000001</c:v>
                </c:pt>
                <c:pt idx="947">
                  <c:v>3.1150000000000002</c:v>
                </c:pt>
                <c:pt idx="948">
                  <c:v>3.1190000000000002</c:v>
                </c:pt>
                <c:pt idx="949">
                  <c:v>3.1219999999999999</c:v>
                </c:pt>
                <c:pt idx="950">
                  <c:v>3.125</c:v>
                </c:pt>
                <c:pt idx="951">
                  <c:v>3.129</c:v>
                </c:pt>
                <c:pt idx="952">
                  <c:v>3.1320000000000001</c:v>
                </c:pt>
                <c:pt idx="953">
                  <c:v>3.1349999999999998</c:v>
                </c:pt>
                <c:pt idx="954">
                  <c:v>3.1379999999999999</c:v>
                </c:pt>
                <c:pt idx="955">
                  <c:v>3.1419999999999999</c:v>
                </c:pt>
                <c:pt idx="956">
                  <c:v>3.145</c:v>
                </c:pt>
                <c:pt idx="957">
                  <c:v>3.1480000000000001</c:v>
                </c:pt>
                <c:pt idx="958">
                  <c:v>3.1509999999999998</c:v>
                </c:pt>
                <c:pt idx="959">
                  <c:v>3.1549999999999998</c:v>
                </c:pt>
                <c:pt idx="960">
                  <c:v>3.1579999999999999</c:v>
                </c:pt>
                <c:pt idx="961">
                  <c:v>3.1619999999999999</c:v>
                </c:pt>
                <c:pt idx="962">
                  <c:v>3.165</c:v>
                </c:pt>
                <c:pt idx="963">
                  <c:v>3.1680000000000001</c:v>
                </c:pt>
                <c:pt idx="964">
                  <c:v>3.1709999999999998</c:v>
                </c:pt>
                <c:pt idx="965">
                  <c:v>3.1749999999999998</c:v>
                </c:pt>
                <c:pt idx="966">
                  <c:v>3.1779999999999999</c:v>
                </c:pt>
                <c:pt idx="967">
                  <c:v>3.181</c:v>
                </c:pt>
                <c:pt idx="968">
                  <c:v>3.1850000000000001</c:v>
                </c:pt>
                <c:pt idx="969">
                  <c:v>3.1880000000000002</c:v>
                </c:pt>
                <c:pt idx="970">
                  <c:v>3.1909999999999998</c:v>
                </c:pt>
                <c:pt idx="971">
                  <c:v>3.194</c:v>
                </c:pt>
                <c:pt idx="972">
                  <c:v>3.198</c:v>
                </c:pt>
                <c:pt idx="973">
                  <c:v>3.2010000000000001</c:v>
                </c:pt>
                <c:pt idx="974">
                  <c:v>3.2050000000000001</c:v>
                </c:pt>
                <c:pt idx="975">
                  <c:v>3.2080000000000002</c:v>
                </c:pt>
                <c:pt idx="976">
                  <c:v>3.2109999999999999</c:v>
                </c:pt>
                <c:pt idx="977">
                  <c:v>3.214</c:v>
                </c:pt>
                <c:pt idx="978">
                  <c:v>3.218</c:v>
                </c:pt>
                <c:pt idx="979">
                  <c:v>3.2210000000000001</c:v>
                </c:pt>
                <c:pt idx="980">
                  <c:v>3.2240000000000002</c:v>
                </c:pt>
                <c:pt idx="981">
                  <c:v>3.2269999999999999</c:v>
                </c:pt>
                <c:pt idx="982">
                  <c:v>3.2309999999999999</c:v>
                </c:pt>
                <c:pt idx="983">
                  <c:v>3.234</c:v>
                </c:pt>
                <c:pt idx="984">
                  <c:v>3.2370000000000001</c:v>
                </c:pt>
                <c:pt idx="985">
                  <c:v>3.2410000000000001</c:v>
                </c:pt>
                <c:pt idx="986">
                  <c:v>3.2440000000000002</c:v>
                </c:pt>
                <c:pt idx="987">
                  <c:v>3.2469999999999999</c:v>
                </c:pt>
                <c:pt idx="988">
                  <c:v>3.25</c:v>
                </c:pt>
                <c:pt idx="989">
                  <c:v>3.254</c:v>
                </c:pt>
                <c:pt idx="990">
                  <c:v>3.2570000000000001</c:v>
                </c:pt>
                <c:pt idx="991">
                  <c:v>3.26</c:v>
                </c:pt>
                <c:pt idx="992">
                  <c:v>3.2639999999999998</c:v>
                </c:pt>
                <c:pt idx="993">
                  <c:v>3.2669999999999999</c:v>
                </c:pt>
                <c:pt idx="994">
                  <c:v>3.27</c:v>
                </c:pt>
                <c:pt idx="995">
                  <c:v>3.2730000000000001</c:v>
                </c:pt>
                <c:pt idx="996">
                  <c:v>3.2770000000000001</c:v>
                </c:pt>
                <c:pt idx="997">
                  <c:v>3.28</c:v>
                </c:pt>
                <c:pt idx="998">
                  <c:v>3.2829999999999999</c:v>
                </c:pt>
                <c:pt idx="999">
                  <c:v>3.286</c:v>
                </c:pt>
                <c:pt idx="1000">
                  <c:v>3.29</c:v>
                </c:pt>
                <c:pt idx="1001">
                  <c:v>3.2930000000000001</c:v>
                </c:pt>
                <c:pt idx="1002">
                  <c:v>3.2959999999999998</c:v>
                </c:pt>
                <c:pt idx="1003">
                  <c:v>3.2989999999999999</c:v>
                </c:pt>
                <c:pt idx="1004">
                  <c:v>3.3029999999999999</c:v>
                </c:pt>
                <c:pt idx="1005">
                  <c:v>3.306</c:v>
                </c:pt>
                <c:pt idx="1006">
                  <c:v>3.3090000000000002</c:v>
                </c:pt>
                <c:pt idx="1007">
                  <c:v>3.3130000000000002</c:v>
                </c:pt>
                <c:pt idx="1008">
                  <c:v>3.3159999999999998</c:v>
                </c:pt>
                <c:pt idx="1009">
                  <c:v>3.319</c:v>
                </c:pt>
                <c:pt idx="1010">
                  <c:v>3.323</c:v>
                </c:pt>
                <c:pt idx="1011">
                  <c:v>3.3260000000000001</c:v>
                </c:pt>
                <c:pt idx="1012">
                  <c:v>3.3290000000000002</c:v>
                </c:pt>
                <c:pt idx="1013">
                  <c:v>3.3330000000000002</c:v>
                </c:pt>
                <c:pt idx="1014">
                  <c:v>3.3359999999999999</c:v>
                </c:pt>
                <c:pt idx="1015">
                  <c:v>3.339</c:v>
                </c:pt>
                <c:pt idx="1016">
                  <c:v>3.3420000000000001</c:v>
                </c:pt>
                <c:pt idx="1017">
                  <c:v>3.3460000000000001</c:v>
                </c:pt>
                <c:pt idx="1018">
                  <c:v>3.3490000000000002</c:v>
                </c:pt>
                <c:pt idx="1019">
                  <c:v>3.3530000000000002</c:v>
                </c:pt>
                <c:pt idx="1020">
                  <c:v>3.3559999999999999</c:v>
                </c:pt>
                <c:pt idx="1021">
                  <c:v>3.359</c:v>
                </c:pt>
                <c:pt idx="1022">
                  <c:v>3.363</c:v>
                </c:pt>
                <c:pt idx="1023">
                  <c:v>3.3660000000000001</c:v>
                </c:pt>
                <c:pt idx="1024">
                  <c:v>3.3690000000000002</c:v>
                </c:pt>
                <c:pt idx="1025">
                  <c:v>3.3730000000000002</c:v>
                </c:pt>
                <c:pt idx="1026">
                  <c:v>3.379</c:v>
                </c:pt>
                <c:pt idx="1027">
                  <c:v>3.383</c:v>
                </c:pt>
                <c:pt idx="1028">
                  <c:v>3.3860000000000001</c:v>
                </c:pt>
                <c:pt idx="1029">
                  <c:v>3.3889999999999998</c:v>
                </c:pt>
                <c:pt idx="1030">
                  <c:v>3.3929999999999998</c:v>
                </c:pt>
                <c:pt idx="1031">
                  <c:v>3.3959999999999999</c:v>
                </c:pt>
                <c:pt idx="1032">
                  <c:v>3.399</c:v>
                </c:pt>
                <c:pt idx="1033">
                  <c:v>3.4020000000000001</c:v>
                </c:pt>
                <c:pt idx="1034">
                  <c:v>3.4060000000000001</c:v>
                </c:pt>
                <c:pt idx="1035">
                  <c:v>3.4089999999999998</c:v>
                </c:pt>
                <c:pt idx="1036">
                  <c:v>3.4119999999999999</c:v>
                </c:pt>
                <c:pt idx="1037">
                  <c:v>3.415</c:v>
                </c:pt>
                <c:pt idx="1038">
                  <c:v>3.419</c:v>
                </c:pt>
                <c:pt idx="1039">
                  <c:v>3.4220000000000002</c:v>
                </c:pt>
                <c:pt idx="1040">
                  <c:v>3.4249999999999998</c:v>
                </c:pt>
                <c:pt idx="1041">
                  <c:v>3.4289999999999998</c:v>
                </c:pt>
                <c:pt idx="1042">
                  <c:v>3.4319999999999999</c:v>
                </c:pt>
                <c:pt idx="1043">
                  <c:v>3.4350000000000001</c:v>
                </c:pt>
                <c:pt idx="1044">
                  <c:v>3.4380000000000002</c:v>
                </c:pt>
                <c:pt idx="1045">
                  <c:v>3.4409999999999998</c:v>
                </c:pt>
                <c:pt idx="1046">
                  <c:v>3.4449999999999998</c:v>
                </c:pt>
                <c:pt idx="1047">
                  <c:v>3.448</c:v>
                </c:pt>
                <c:pt idx="1048">
                  <c:v>3.4510000000000001</c:v>
                </c:pt>
                <c:pt idx="1049">
                  <c:v>3.4550000000000001</c:v>
                </c:pt>
                <c:pt idx="1050">
                  <c:v>3.4580000000000002</c:v>
                </c:pt>
                <c:pt idx="1051">
                  <c:v>3.4609999999999999</c:v>
                </c:pt>
                <c:pt idx="1052">
                  <c:v>3.4649999999999999</c:v>
                </c:pt>
                <c:pt idx="1053">
                  <c:v>3.468</c:v>
                </c:pt>
                <c:pt idx="1054">
                  <c:v>3.4710000000000001</c:v>
                </c:pt>
                <c:pt idx="1055">
                  <c:v>3.4740000000000002</c:v>
                </c:pt>
                <c:pt idx="1056">
                  <c:v>3.4780000000000002</c:v>
                </c:pt>
                <c:pt idx="1057">
                  <c:v>3.4809999999999999</c:v>
                </c:pt>
                <c:pt idx="1058">
                  <c:v>3.4849999999999999</c:v>
                </c:pt>
                <c:pt idx="1059">
                  <c:v>3.488</c:v>
                </c:pt>
                <c:pt idx="1060">
                  <c:v>3.4910000000000001</c:v>
                </c:pt>
                <c:pt idx="1061">
                  <c:v>3.4940000000000002</c:v>
                </c:pt>
                <c:pt idx="1062">
                  <c:v>3.4980000000000002</c:v>
                </c:pt>
                <c:pt idx="1063">
                  <c:v>3.5009999999999999</c:v>
                </c:pt>
                <c:pt idx="1064">
                  <c:v>3.5049999999999999</c:v>
                </c:pt>
                <c:pt idx="1065">
                  <c:v>3.508</c:v>
                </c:pt>
                <c:pt idx="1066">
                  <c:v>3.5110000000000001</c:v>
                </c:pt>
                <c:pt idx="1067">
                  <c:v>3.5150000000000001</c:v>
                </c:pt>
                <c:pt idx="1068">
                  <c:v>3.5179999999999998</c:v>
                </c:pt>
                <c:pt idx="1069">
                  <c:v>3.5209999999999999</c:v>
                </c:pt>
                <c:pt idx="1070">
                  <c:v>3.5249999999999999</c:v>
                </c:pt>
                <c:pt idx="1071">
                  <c:v>3.528</c:v>
                </c:pt>
                <c:pt idx="1072">
                  <c:v>3.5310000000000001</c:v>
                </c:pt>
                <c:pt idx="1073">
                  <c:v>3.5350000000000001</c:v>
                </c:pt>
                <c:pt idx="1074">
                  <c:v>3.5379999999999998</c:v>
                </c:pt>
                <c:pt idx="1075">
                  <c:v>3.5419999999999998</c:v>
                </c:pt>
                <c:pt idx="1076">
                  <c:v>3.5449999999999999</c:v>
                </c:pt>
                <c:pt idx="1077">
                  <c:v>3.548</c:v>
                </c:pt>
                <c:pt idx="1078">
                  <c:v>3.5510000000000002</c:v>
                </c:pt>
                <c:pt idx="1079">
                  <c:v>3.5550000000000002</c:v>
                </c:pt>
                <c:pt idx="1080">
                  <c:v>3.5579999999999998</c:v>
                </c:pt>
                <c:pt idx="1081">
                  <c:v>3.5619999999999998</c:v>
                </c:pt>
                <c:pt idx="1082">
                  <c:v>3.5649999999999999</c:v>
                </c:pt>
                <c:pt idx="1083">
                  <c:v>3.5680000000000001</c:v>
                </c:pt>
                <c:pt idx="1084">
                  <c:v>3.5710000000000002</c:v>
                </c:pt>
                <c:pt idx="1085">
                  <c:v>3.5750000000000002</c:v>
                </c:pt>
                <c:pt idx="1086">
                  <c:v>3.5779999999999998</c:v>
                </c:pt>
                <c:pt idx="1087">
                  <c:v>3.5819999999999999</c:v>
                </c:pt>
                <c:pt idx="1088">
                  <c:v>3.585</c:v>
                </c:pt>
                <c:pt idx="1089">
                  <c:v>3.5880000000000001</c:v>
                </c:pt>
                <c:pt idx="1090">
                  <c:v>3.5920000000000001</c:v>
                </c:pt>
                <c:pt idx="1091">
                  <c:v>3.5950000000000002</c:v>
                </c:pt>
                <c:pt idx="1092">
                  <c:v>3.5979999999999999</c:v>
                </c:pt>
                <c:pt idx="1093">
                  <c:v>3.601</c:v>
                </c:pt>
                <c:pt idx="1094">
                  <c:v>3.605</c:v>
                </c:pt>
                <c:pt idx="1095">
                  <c:v>3.6080000000000001</c:v>
                </c:pt>
                <c:pt idx="1096">
                  <c:v>3.6110000000000002</c:v>
                </c:pt>
                <c:pt idx="1097">
                  <c:v>3.6139999999999999</c:v>
                </c:pt>
                <c:pt idx="1098">
                  <c:v>3.6179999999999999</c:v>
                </c:pt>
                <c:pt idx="1099">
                  <c:v>3.621</c:v>
                </c:pt>
                <c:pt idx="1100">
                  <c:v>3.6240000000000001</c:v>
                </c:pt>
                <c:pt idx="1101">
                  <c:v>3.6269999999999998</c:v>
                </c:pt>
                <c:pt idx="1102">
                  <c:v>3.6309999999999998</c:v>
                </c:pt>
                <c:pt idx="1103">
                  <c:v>3.6339999999999999</c:v>
                </c:pt>
                <c:pt idx="1104">
                  <c:v>3.637</c:v>
                </c:pt>
                <c:pt idx="1105">
                  <c:v>3.641</c:v>
                </c:pt>
                <c:pt idx="1106">
                  <c:v>3.6440000000000001</c:v>
                </c:pt>
                <c:pt idx="1107">
                  <c:v>3.6469999999999998</c:v>
                </c:pt>
                <c:pt idx="1108">
                  <c:v>3.65</c:v>
                </c:pt>
                <c:pt idx="1109">
                  <c:v>3.6539999999999999</c:v>
                </c:pt>
                <c:pt idx="1110">
                  <c:v>3.657</c:v>
                </c:pt>
                <c:pt idx="1111">
                  <c:v>3.66</c:v>
                </c:pt>
                <c:pt idx="1112">
                  <c:v>3.6629999999999998</c:v>
                </c:pt>
                <c:pt idx="1113">
                  <c:v>3.6669999999999998</c:v>
                </c:pt>
                <c:pt idx="1114">
                  <c:v>3.67</c:v>
                </c:pt>
                <c:pt idx="1115">
                  <c:v>3.673</c:v>
                </c:pt>
                <c:pt idx="1116">
                  <c:v>3.677</c:v>
                </c:pt>
                <c:pt idx="1117">
                  <c:v>3.68</c:v>
                </c:pt>
                <c:pt idx="1118">
                  <c:v>3.6829999999999998</c:v>
                </c:pt>
                <c:pt idx="1119">
                  <c:v>3.6859999999999999</c:v>
                </c:pt>
                <c:pt idx="1120">
                  <c:v>3.69</c:v>
                </c:pt>
                <c:pt idx="1121">
                  <c:v>3.6930000000000001</c:v>
                </c:pt>
                <c:pt idx="1122">
                  <c:v>3.6960000000000002</c:v>
                </c:pt>
                <c:pt idx="1123">
                  <c:v>3.6989999999999998</c:v>
                </c:pt>
                <c:pt idx="1124">
                  <c:v>3.7029999999999998</c:v>
                </c:pt>
                <c:pt idx="1125">
                  <c:v>3.706</c:v>
                </c:pt>
                <c:pt idx="1126">
                  <c:v>3.7090000000000001</c:v>
                </c:pt>
                <c:pt idx="1127">
                  <c:v>3.7130000000000001</c:v>
                </c:pt>
                <c:pt idx="1128">
                  <c:v>3.7160000000000002</c:v>
                </c:pt>
                <c:pt idx="1129">
                  <c:v>3.7189999999999999</c:v>
                </c:pt>
                <c:pt idx="1130">
                  <c:v>3.722</c:v>
                </c:pt>
                <c:pt idx="1131">
                  <c:v>3.7250000000000001</c:v>
                </c:pt>
                <c:pt idx="1132">
                  <c:v>3.7290000000000001</c:v>
                </c:pt>
                <c:pt idx="1133">
                  <c:v>3.7320000000000002</c:v>
                </c:pt>
                <c:pt idx="1134">
                  <c:v>3.7349999999999999</c:v>
                </c:pt>
                <c:pt idx="1135">
                  <c:v>3.738</c:v>
                </c:pt>
                <c:pt idx="1136">
                  <c:v>3.742</c:v>
                </c:pt>
                <c:pt idx="1137">
                  <c:v>3.7450000000000001</c:v>
                </c:pt>
                <c:pt idx="1138">
                  <c:v>3.7480000000000002</c:v>
                </c:pt>
                <c:pt idx="1139">
                  <c:v>3.7509999999999999</c:v>
                </c:pt>
                <c:pt idx="1140">
                  <c:v>3.7549999999999999</c:v>
                </c:pt>
                <c:pt idx="1141">
                  <c:v>3.758</c:v>
                </c:pt>
                <c:pt idx="1142">
                  <c:v>3.7610000000000001</c:v>
                </c:pt>
                <c:pt idx="1143">
                  <c:v>3.7639999999999998</c:v>
                </c:pt>
                <c:pt idx="1144">
                  <c:v>3.7669999999999999</c:v>
                </c:pt>
                <c:pt idx="1145">
                  <c:v>3.77</c:v>
                </c:pt>
                <c:pt idx="1146">
                  <c:v>3.774</c:v>
                </c:pt>
                <c:pt idx="1147">
                  <c:v>3.7770000000000001</c:v>
                </c:pt>
                <c:pt idx="1148">
                  <c:v>3.78</c:v>
                </c:pt>
                <c:pt idx="1149">
                  <c:v>3.7829999999999999</c:v>
                </c:pt>
                <c:pt idx="1150">
                  <c:v>3.786</c:v>
                </c:pt>
                <c:pt idx="1151">
                  <c:v>3.79</c:v>
                </c:pt>
                <c:pt idx="1152">
                  <c:v>3.7930000000000001</c:v>
                </c:pt>
                <c:pt idx="1153">
                  <c:v>3.7959999999999998</c:v>
                </c:pt>
                <c:pt idx="1154">
                  <c:v>3.7989999999999999</c:v>
                </c:pt>
                <c:pt idx="1155">
                  <c:v>3.802</c:v>
                </c:pt>
                <c:pt idx="1156">
                  <c:v>3.8050000000000002</c:v>
                </c:pt>
                <c:pt idx="1157">
                  <c:v>3.8090000000000002</c:v>
                </c:pt>
                <c:pt idx="1158">
                  <c:v>3.8119999999999998</c:v>
                </c:pt>
                <c:pt idx="1159">
                  <c:v>3.8149999999999999</c:v>
                </c:pt>
                <c:pt idx="1160">
                  <c:v>3.8180000000000001</c:v>
                </c:pt>
                <c:pt idx="1161">
                  <c:v>3.8210000000000002</c:v>
                </c:pt>
                <c:pt idx="1162">
                  <c:v>3.8250000000000002</c:v>
                </c:pt>
                <c:pt idx="1163">
                  <c:v>3.8279999999999998</c:v>
                </c:pt>
                <c:pt idx="1164">
                  <c:v>3.831</c:v>
                </c:pt>
                <c:pt idx="1165">
                  <c:v>3.8340000000000001</c:v>
                </c:pt>
                <c:pt idx="1166">
                  <c:v>3.8370000000000002</c:v>
                </c:pt>
                <c:pt idx="1167">
                  <c:v>3.8410000000000002</c:v>
                </c:pt>
                <c:pt idx="1168">
                  <c:v>3.8439999999999999</c:v>
                </c:pt>
                <c:pt idx="1169">
                  <c:v>3.847</c:v>
                </c:pt>
                <c:pt idx="1170">
                  <c:v>3.85</c:v>
                </c:pt>
                <c:pt idx="1171">
                  <c:v>3.8540000000000001</c:v>
                </c:pt>
                <c:pt idx="1172">
                  <c:v>3.8570000000000002</c:v>
                </c:pt>
                <c:pt idx="1173">
                  <c:v>3.86</c:v>
                </c:pt>
                <c:pt idx="1174">
                  <c:v>3.863</c:v>
                </c:pt>
                <c:pt idx="1175">
                  <c:v>3.867</c:v>
                </c:pt>
                <c:pt idx="1176">
                  <c:v>3.87</c:v>
                </c:pt>
                <c:pt idx="1177">
                  <c:v>3.8730000000000002</c:v>
                </c:pt>
                <c:pt idx="1178">
                  <c:v>3.8759999999999999</c:v>
                </c:pt>
                <c:pt idx="1179">
                  <c:v>3.88</c:v>
                </c:pt>
                <c:pt idx="1180">
                  <c:v>3.883</c:v>
                </c:pt>
                <c:pt idx="1181">
                  <c:v>3.8860000000000001</c:v>
                </c:pt>
                <c:pt idx="1182">
                  <c:v>3.8889999999999998</c:v>
                </c:pt>
                <c:pt idx="1183">
                  <c:v>3.8929999999999998</c:v>
                </c:pt>
                <c:pt idx="1184">
                  <c:v>3.8959999999999999</c:v>
                </c:pt>
                <c:pt idx="1185">
                  <c:v>3.899</c:v>
                </c:pt>
                <c:pt idx="1186">
                  <c:v>3.9020000000000001</c:v>
                </c:pt>
                <c:pt idx="1187">
                  <c:v>3.9060000000000001</c:v>
                </c:pt>
                <c:pt idx="1188">
                  <c:v>3.9089999999999998</c:v>
                </c:pt>
                <c:pt idx="1189">
                  <c:v>3.9119999999999999</c:v>
                </c:pt>
                <c:pt idx="1190">
                  <c:v>3.915</c:v>
                </c:pt>
                <c:pt idx="1191">
                  <c:v>3.919</c:v>
                </c:pt>
                <c:pt idx="1192">
                  <c:v>3.9220000000000002</c:v>
                </c:pt>
                <c:pt idx="1193">
                  <c:v>3.9249999999999998</c:v>
                </c:pt>
                <c:pt idx="1194">
                  <c:v>3.9289999999999998</c:v>
                </c:pt>
                <c:pt idx="1195">
                  <c:v>3.9319999999999999</c:v>
                </c:pt>
                <c:pt idx="1196">
                  <c:v>3.9350000000000001</c:v>
                </c:pt>
                <c:pt idx="1197">
                  <c:v>3.9380000000000002</c:v>
                </c:pt>
                <c:pt idx="1198">
                  <c:v>3.9420000000000002</c:v>
                </c:pt>
                <c:pt idx="1199">
                  <c:v>3.9449999999999998</c:v>
                </c:pt>
                <c:pt idx="1200">
                  <c:v>3.948</c:v>
                </c:pt>
                <c:pt idx="1201">
                  <c:v>3.9510000000000001</c:v>
                </c:pt>
                <c:pt idx="1202">
                  <c:v>3.9550000000000001</c:v>
                </c:pt>
                <c:pt idx="1203">
                  <c:v>3.9580000000000002</c:v>
                </c:pt>
                <c:pt idx="1204">
                  <c:v>3.9609999999999999</c:v>
                </c:pt>
                <c:pt idx="1205">
                  <c:v>3.9649999999999999</c:v>
                </c:pt>
                <c:pt idx="1206">
                  <c:v>3.968</c:v>
                </c:pt>
                <c:pt idx="1207">
                  <c:v>3.9710000000000001</c:v>
                </c:pt>
                <c:pt idx="1208">
                  <c:v>3.9740000000000002</c:v>
                </c:pt>
                <c:pt idx="1209">
                  <c:v>3.9780000000000002</c:v>
                </c:pt>
                <c:pt idx="1210">
                  <c:v>3.9809999999999999</c:v>
                </c:pt>
                <c:pt idx="1211">
                  <c:v>3.984</c:v>
                </c:pt>
                <c:pt idx="1212">
                  <c:v>3.9870000000000001</c:v>
                </c:pt>
                <c:pt idx="1213">
                  <c:v>3.99</c:v>
                </c:pt>
                <c:pt idx="1214">
                  <c:v>3.9940000000000002</c:v>
                </c:pt>
                <c:pt idx="1215">
                  <c:v>3.9969999999999999</c:v>
                </c:pt>
                <c:pt idx="1216">
                  <c:v>4</c:v>
                </c:pt>
                <c:pt idx="1217">
                  <c:v>4.0030000000000001</c:v>
                </c:pt>
                <c:pt idx="1218">
                  <c:v>4.0060000000000002</c:v>
                </c:pt>
                <c:pt idx="1219">
                  <c:v>4.01</c:v>
                </c:pt>
                <c:pt idx="1220">
                  <c:v>4.0129999999999999</c:v>
                </c:pt>
                <c:pt idx="1221">
                  <c:v>4.016</c:v>
                </c:pt>
                <c:pt idx="1222">
                  <c:v>4.0199999999999996</c:v>
                </c:pt>
                <c:pt idx="1223">
                  <c:v>4.0229999999999997</c:v>
                </c:pt>
                <c:pt idx="1224">
                  <c:v>4.0259999999999998</c:v>
                </c:pt>
                <c:pt idx="1225">
                  <c:v>4.03</c:v>
                </c:pt>
                <c:pt idx="1226">
                  <c:v>4.0330000000000004</c:v>
                </c:pt>
                <c:pt idx="1227">
                  <c:v>4.0359999999999996</c:v>
                </c:pt>
                <c:pt idx="1228">
                  <c:v>4.0389999999999997</c:v>
                </c:pt>
                <c:pt idx="1229">
                  <c:v>4.0430000000000001</c:v>
                </c:pt>
                <c:pt idx="1230">
                  <c:v>4.0460000000000003</c:v>
                </c:pt>
                <c:pt idx="1231">
                  <c:v>4.05</c:v>
                </c:pt>
                <c:pt idx="1232">
                  <c:v>4.0529999999999999</c:v>
                </c:pt>
                <c:pt idx="1233">
                  <c:v>4.056</c:v>
                </c:pt>
                <c:pt idx="1234">
                  <c:v>4.0590000000000002</c:v>
                </c:pt>
                <c:pt idx="1235">
                  <c:v>4.0629999999999997</c:v>
                </c:pt>
                <c:pt idx="1236">
                  <c:v>4.0659999999999998</c:v>
                </c:pt>
                <c:pt idx="1237">
                  <c:v>4.069</c:v>
                </c:pt>
                <c:pt idx="1238">
                  <c:v>4.0730000000000004</c:v>
                </c:pt>
                <c:pt idx="1239">
                  <c:v>4.0759999999999996</c:v>
                </c:pt>
                <c:pt idx="1240">
                  <c:v>4.0789999999999997</c:v>
                </c:pt>
                <c:pt idx="1241">
                  <c:v>4.0819999999999999</c:v>
                </c:pt>
                <c:pt idx="1242">
                  <c:v>4.0860000000000003</c:v>
                </c:pt>
                <c:pt idx="1243">
                  <c:v>4.0890000000000004</c:v>
                </c:pt>
                <c:pt idx="1244">
                  <c:v>4.0919999999999996</c:v>
                </c:pt>
                <c:pt idx="1245">
                  <c:v>4.0949999999999998</c:v>
                </c:pt>
                <c:pt idx="1246">
                  <c:v>4.0979999999999999</c:v>
                </c:pt>
                <c:pt idx="1247">
                  <c:v>4.1020000000000003</c:v>
                </c:pt>
                <c:pt idx="1248">
                  <c:v>4.1050000000000004</c:v>
                </c:pt>
                <c:pt idx="1249">
                  <c:v>4.1079999999999997</c:v>
                </c:pt>
                <c:pt idx="1250">
                  <c:v>4.1109999999999998</c:v>
                </c:pt>
                <c:pt idx="1251">
                  <c:v>4.1150000000000002</c:v>
                </c:pt>
                <c:pt idx="1252">
                  <c:v>4.1180000000000003</c:v>
                </c:pt>
                <c:pt idx="1253">
                  <c:v>4.1210000000000004</c:v>
                </c:pt>
                <c:pt idx="1254">
                  <c:v>4.1239999999999997</c:v>
                </c:pt>
                <c:pt idx="1255">
                  <c:v>4.1269999999999998</c:v>
                </c:pt>
                <c:pt idx="1256">
                  <c:v>4.1310000000000002</c:v>
                </c:pt>
                <c:pt idx="1257">
                  <c:v>4.1340000000000003</c:v>
                </c:pt>
                <c:pt idx="1258">
                  <c:v>4.1369999999999996</c:v>
                </c:pt>
                <c:pt idx="1259">
                  <c:v>4.141</c:v>
                </c:pt>
                <c:pt idx="1260">
                  <c:v>4.1440000000000001</c:v>
                </c:pt>
                <c:pt idx="1261">
                  <c:v>4.1470000000000002</c:v>
                </c:pt>
                <c:pt idx="1262">
                  <c:v>4.1500000000000004</c:v>
                </c:pt>
                <c:pt idx="1263">
                  <c:v>4.1529999999999996</c:v>
                </c:pt>
                <c:pt idx="1264">
                  <c:v>4.157</c:v>
                </c:pt>
                <c:pt idx="1265">
                  <c:v>4.16</c:v>
                </c:pt>
                <c:pt idx="1266">
                  <c:v>4.1630000000000003</c:v>
                </c:pt>
                <c:pt idx="1267">
                  <c:v>4.1660000000000004</c:v>
                </c:pt>
                <c:pt idx="1268">
                  <c:v>4.17</c:v>
                </c:pt>
                <c:pt idx="1269">
                  <c:v>4.173</c:v>
                </c:pt>
                <c:pt idx="1270">
                  <c:v>4.1760000000000002</c:v>
                </c:pt>
                <c:pt idx="1271">
                  <c:v>4.1790000000000003</c:v>
                </c:pt>
                <c:pt idx="1272">
                  <c:v>4.1829999999999998</c:v>
                </c:pt>
                <c:pt idx="1273">
                  <c:v>4.1859999999999999</c:v>
                </c:pt>
                <c:pt idx="1274">
                  <c:v>4.1890000000000001</c:v>
                </c:pt>
                <c:pt idx="1275">
                  <c:v>4.1920000000000002</c:v>
                </c:pt>
                <c:pt idx="1276">
                  <c:v>4.1950000000000003</c:v>
                </c:pt>
                <c:pt idx="1277">
                  <c:v>4.1989999999999998</c:v>
                </c:pt>
                <c:pt idx="1278">
                  <c:v>4.202</c:v>
                </c:pt>
                <c:pt idx="1279">
                  <c:v>4.2050000000000001</c:v>
                </c:pt>
                <c:pt idx="1280">
                  <c:v>4.2089999999999996</c:v>
                </c:pt>
                <c:pt idx="1281">
                  <c:v>4.2119999999999997</c:v>
                </c:pt>
                <c:pt idx="1282">
                  <c:v>4.2149999999999999</c:v>
                </c:pt>
                <c:pt idx="1283">
                  <c:v>4.218</c:v>
                </c:pt>
                <c:pt idx="1284">
                  <c:v>4.2210000000000001</c:v>
                </c:pt>
                <c:pt idx="1285">
                  <c:v>4.2249999999999996</c:v>
                </c:pt>
                <c:pt idx="1286">
                  <c:v>4.2279999999999998</c:v>
                </c:pt>
                <c:pt idx="1287">
                  <c:v>4.2309999999999999</c:v>
                </c:pt>
                <c:pt idx="1288">
                  <c:v>4.234</c:v>
                </c:pt>
                <c:pt idx="1289">
                  <c:v>4.2380000000000004</c:v>
                </c:pt>
                <c:pt idx="1290">
                  <c:v>4.2409999999999997</c:v>
                </c:pt>
                <c:pt idx="1291">
                  <c:v>4.2439999999999998</c:v>
                </c:pt>
                <c:pt idx="1292">
                  <c:v>4.2469999999999999</c:v>
                </c:pt>
                <c:pt idx="1293">
                  <c:v>4.2510000000000003</c:v>
                </c:pt>
                <c:pt idx="1294">
                  <c:v>4.2539999999999996</c:v>
                </c:pt>
                <c:pt idx="1295">
                  <c:v>4.2569999999999997</c:v>
                </c:pt>
                <c:pt idx="1296">
                  <c:v>4.2610000000000001</c:v>
                </c:pt>
                <c:pt idx="1297">
                  <c:v>4.2640000000000002</c:v>
                </c:pt>
                <c:pt idx="1298">
                  <c:v>4.2670000000000003</c:v>
                </c:pt>
                <c:pt idx="1299">
                  <c:v>4.2699999999999996</c:v>
                </c:pt>
                <c:pt idx="1300">
                  <c:v>4.274</c:v>
                </c:pt>
                <c:pt idx="1301">
                  <c:v>4.2770000000000001</c:v>
                </c:pt>
                <c:pt idx="1302">
                  <c:v>4.2809999999999997</c:v>
                </c:pt>
                <c:pt idx="1303">
                  <c:v>4.2839999999999998</c:v>
                </c:pt>
                <c:pt idx="1304">
                  <c:v>4.2869999999999999</c:v>
                </c:pt>
                <c:pt idx="1305">
                  <c:v>4.2910000000000004</c:v>
                </c:pt>
                <c:pt idx="1306">
                  <c:v>4.2939999999999996</c:v>
                </c:pt>
                <c:pt idx="1307">
                  <c:v>4.2969999999999997</c:v>
                </c:pt>
                <c:pt idx="1308">
                  <c:v>4.3010000000000002</c:v>
                </c:pt>
                <c:pt idx="1309">
                  <c:v>4.3040000000000003</c:v>
                </c:pt>
                <c:pt idx="1310">
                  <c:v>4.3070000000000004</c:v>
                </c:pt>
                <c:pt idx="1311">
                  <c:v>4.3109999999999999</c:v>
                </c:pt>
                <c:pt idx="1312">
                  <c:v>4.3140000000000001</c:v>
                </c:pt>
                <c:pt idx="1313">
                  <c:v>4.3170000000000002</c:v>
                </c:pt>
                <c:pt idx="1314">
                  <c:v>4.3209999999999997</c:v>
                </c:pt>
                <c:pt idx="1315">
                  <c:v>4.3239999999999998</c:v>
                </c:pt>
                <c:pt idx="1316">
                  <c:v>4.327</c:v>
                </c:pt>
                <c:pt idx="1317">
                  <c:v>4.3310000000000004</c:v>
                </c:pt>
                <c:pt idx="1318">
                  <c:v>4.3339999999999996</c:v>
                </c:pt>
                <c:pt idx="1319">
                  <c:v>4.3369999999999997</c:v>
                </c:pt>
                <c:pt idx="1320">
                  <c:v>4.3410000000000002</c:v>
                </c:pt>
                <c:pt idx="1321">
                  <c:v>4.3440000000000003</c:v>
                </c:pt>
                <c:pt idx="1322">
                  <c:v>4.3470000000000004</c:v>
                </c:pt>
                <c:pt idx="1323">
                  <c:v>4.351</c:v>
                </c:pt>
                <c:pt idx="1324">
                  <c:v>4.3540000000000001</c:v>
                </c:pt>
                <c:pt idx="1325">
                  <c:v>4.3570000000000002</c:v>
                </c:pt>
                <c:pt idx="1326">
                  <c:v>4.3609999999999998</c:v>
                </c:pt>
                <c:pt idx="1327">
                  <c:v>4.3639999999999999</c:v>
                </c:pt>
                <c:pt idx="1328">
                  <c:v>4.367</c:v>
                </c:pt>
                <c:pt idx="1329">
                  <c:v>4.3710000000000004</c:v>
                </c:pt>
                <c:pt idx="1330">
                  <c:v>4.3739999999999997</c:v>
                </c:pt>
                <c:pt idx="1331">
                  <c:v>4.3769999999999998</c:v>
                </c:pt>
                <c:pt idx="1332">
                  <c:v>4.3810000000000002</c:v>
                </c:pt>
                <c:pt idx="1333">
                  <c:v>4.3840000000000003</c:v>
                </c:pt>
                <c:pt idx="1334">
                  <c:v>4.3869999999999996</c:v>
                </c:pt>
                <c:pt idx="1335">
                  <c:v>4.3899999999999997</c:v>
                </c:pt>
                <c:pt idx="1336">
                  <c:v>4.3940000000000001</c:v>
                </c:pt>
                <c:pt idx="1337">
                  <c:v>4.3970000000000002</c:v>
                </c:pt>
                <c:pt idx="1338">
                  <c:v>4.4000000000000004</c:v>
                </c:pt>
                <c:pt idx="1339">
                  <c:v>4.4039999999999999</c:v>
                </c:pt>
                <c:pt idx="1340">
                  <c:v>4.407</c:v>
                </c:pt>
                <c:pt idx="1341">
                  <c:v>4.41</c:v>
                </c:pt>
                <c:pt idx="1342">
                  <c:v>4.4139999999999997</c:v>
                </c:pt>
                <c:pt idx="1343">
                  <c:v>4.4169999999999998</c:v>
                </c:pt>
                <c:pt idx="1344">
                  <c:v>4.42</c:v>
                </c:pt>
                <c:pt idx="1345">
                  <c:v>4.4240000000000004</c:v>
                </c:pt>
                <c:pt idx="1346">
                  <c:v>4.4269999999999996</c:v>
                </c:pt>
                <c:pt idx="1347">
                  <c:v>4.43</c:v>
                </c:pt>
                <c:pt idx="1348">
                  <c:v>4.4340000000000002</c:v>
                </c:pt>
                <c:pt idx="1349">
                  <c:v>4.4370000000000003</c:v>
                </c:pt>
                <c:pt idx="1350">
                  <c:v>4.4400000000000004</c:v>
                </c:pt>
                <c:pt idx="1351">
                  <c:v>4.444</c:v>
                </c:pt>
                <c:pt idx="1352">
                  <c:v>4.4470000000000001</c:v>
                </c:pt>
                <c:pt idx="1353">
                  <c:v>4.45</c:v>
                </c:pt>
                <c:pt idx="1354">
                  <c:v>4.4530000000000003</c:v>
                </c:pt>
                <c:pt idx="1355">
                  <c:v>4.4569999999999999</c:v>
                </c:pt>
                <c:pt idx="1356">
                  <c:v>4.46</c:v>
                </c:pt>
                <c:pt idx="1357">
                  <c:v>4.4630000000000001</c:v>
                </c:pt>
                <c:pt idx="1358">
                  <c:v>4.4669999999999996</c:v>
                </c:pt>
                <c:pt idx="1359">
                  <c:v>4.47</c:v>
                </c:pt>
                <c:pt idx="1360">
                  <c:v>4.4729999999999999</c:v>
                </c:pt>
                <c:pt idx="1361">
                  <c:v>4.4770000000000003</c:v>
                </c:pt>
                <c:pt idx="1362">
                  <c:v>4.4800000000000004</c:v>
                </c:pt>
                <c:pt idx="1363">
                  <c:v>4.4829999999999997</c:v>
                </c:pt>
                <c:pt idx="1364">
                  <c:v>4.4859999999999998</c:v>
                </c:pt>
                <c:pt idx="1365">
                  <c:v>4.49</c:v>
                </c:pt>
                <c:pt idx="1366">
                  <c:v>4.4930000000000003</c:v>
                </c:pt>
                <c:pt idx="1367">
                  <c:v>4.4960000000000004</c:v>
                </c:pt>
                <c:pt idx="1368">
                  <c:v>4.4989999999999997</c:v>
                </c:pt>
                <c:pt idx="1369">
                  <c:v>4.5030000000000001</c:v>
                </c:pt>
                <c:pt idx="1370">
                  <c:v>4.5060000000000002</c:v>
                </c:pt>
                <c:pt idx="1371">
                  <c:v>4.5090000000000003</c:v>
                </c:pt>
                <c:pt idx="1372">
                  <c:v>4.5129999999999999</c:v>
                </c:pt>
                <c:pt idx="1373">
                  <c:v>4.516</c:v>
                </c:pt>
                <c:pt idx="1374">
                  <c:v>4.5190000000000001</c:v>
                </c:pt>
                <c:pt idx="1375">
                  <c:v>4.5220000000000002</c:v>
                </c:pt>
                <c:pt idx="1376">
                  <c:v>4.5259999999999998</c:v>
                </c:pt>
                <c:pt idx="1377">
                  <c:v>4.5289999999999999</c:v>
                </c:pt>
                <c:pt idx="1378">
                  <c:v>4.532</c:v>
                </c:pt>
                <c:pt idx="1379">
                  <c:v>4.5350000000000001</c:v>
                </c:pt>
                <c:pt idx="1380">
                  <c:v>4.5380000000000003</c:v>
                </c:pt>
                <c:pt idx="1381">
                  <c:v>4.5419999999999998</c:v>
                </c:pt>
                <c:pt idx="1382">
                  <c:v>4.5449999999999999</c:v>
                </c:pt>
                <c:pt idx="1383">
                  <c:v>4.548</c:v>
                </c:pt>
                <c:pt idx="1384">
                  <c:v>4.5510000000000002</c:v>
                </c:pt>
                <c:pt idx="1385">
                  <c:v>4.5549999999999997</c:v>
                </c:pt>
                <c:pt idx="1386">
                  <c:v>4.5579999999999998</c:v>
                </c:pt>
                <c:pt idx="1387">
                  <c:v>4.5609999999999999</c:v>
                </c:pt>
                <c:pt idx="1388">
                  <c:v>4.5640000000000001</c:v>
                </c:pt>
                <c:pt idx="1389">
                  <c:v>4.5670000000000002</c:v>
                </c:pt>
                <c:pt idx="1390">
                  <c:v>4.5709999999999997</c:v>
                </c:pt>
                <c:pt idx="1391">
                  <c:v>4.5739999999999998</c:v>
                </c:pt>
                <c:pt idx="1392">
                  <c:v>4.577</c:v>
                </c:pt>
                <c:pt idx="1393">
                  <c:v>4.58</c:v>
                </c:pt>
                <c:pt idx="1394">
                  <c:v>4.5839999999999996</c:v>
                </c:pt>
                <c:pt idx="1395">
                  <c:v>4.5869999999999997</c:v>
                </c:pt>
                <c:pt idx="1396">
                  <c:v>4.59</c:v>
                </c:pt>
                <c:pt idx="1397">
                  <c:v>4.593</c:v>
                </c:pt>
                <c:pt idx="1398">
                  <c:v>4.5970000000000004</c:v>
                </c:pt>
                <c:pt idx="1399">
                  <c:v>4.5999999999999996</c:v>
                </c:pt>
                <c:pt idx="1400">
                  <c:v>4.6029999999999998</c:v>
                </c:pt>
                <c:pt idx="1401">
                  <c:v>4.6059999999999999</c:v>
                </c:pt>
                <c:pt idx="1402">
                  <c:v>4.6100000000000003</c:v>
                </c:pt>
                <c:pt idx="1403">
                  <c:v>4.6130000000000004</c:v>
                </c:pt>
                <c:pt idx="1404">
                  <c:v>4.6159999999999997</c:v>
                </c:pt>
                <c:pt idx="1405">
                  <c:v>4.6189999999999998</c:v>
                </c:pt>
                <c:pt idx="1406">
                  <c:v>4.6230000000000002</c:v>
                </c:pt>
                <c:pt idx="1407">
                  <c:v>4.6260000000000003</c:v>
                </c:pt>
                <c:pt idx="1408">
                  <c:v>4.6289999999999996</c:v>
                </c:pt>
                <c:pt idx="1409">
                  <c:v>4.633</c:v>
                </c:pt>
                <c:pt idx="1410">
                  <c:v>4.6360000000000001</c:v>
                </c:pt>
                <c:pt idx="1411">
                  <c:v>4.6390000000000002</c:v>
                </c:pt>
                <c:pt idx="1412">
                  <c:v>4.6420000000000003</c:v>
                </c:pt>
                <c:pt idx="1413">
                  <c:v>4.6459999999999999</c:v>
                </c:pt>
                <c:pt idx="1414">
                  <c:v>4.649</c:v>
                </c:pt>
                <c:pt idx="1415">
                  <c:v>4.6520000000000001</c:v>
                </c:pt>
                <c:pt idx="1416">
                  <c:v>4.6550000000000002</c:v>
                </c:pt>
                <c:pt idx="1417">
                  <c:v>4.6589999999999998</c:v>
                </c:pt>
                <c:pt idx="1418">
                  <c:v>4.6619999999999999</c:v>
                </c:pt>
                <c:pt idx="1419">
                  <c:v>4.665</c:v>
                </c:pt>
                <c:pt idx="1420">
                  <c:v>4.6689999999999996</c:v>
                </c:pt>
                <c:pt idx="1421">
                  <c:v>4.6719999999999997</c:v>
                </c:pt>
                <c:pt idx="1422">
                  <c:v>4.6749999999999998</c:v>
                </c:pt>
                <c:pt idx="1423">
                  <c:v>4.6779999999999999</c:v>
                </c:pt>
                <c:pt idx="1424">
                  <c:v>4.6820000000000004</c:v>
                </c:pt>
                <c:pt idx="1425">
                  <c:v>4.6849999999999996</c:v>
                </c:pt>
                <c:pt idx="1426">
                  <c:v>4.6879999999999997</c:v>
                </c:pt>
                <c:pt idx="1427">
                  <c:v>4.6909999999999998</c:v>
                </c:pt>
                <c:pt idx="1428">
                  <c:v>4.6950000000000003</c:v>
                </c:pt>
                <c:pt idx="1429">
                  <c:v>4.6980000000000004</c:v>
                </c:pt>
                <c:pt idx="1430">
                  <c:v>4.7009999999999996</c:v>
                </c:pt>
                <c:pt idx="1431">
                  <c:v>4.7039999999999997</c:v>
                </c:pt>
                <c:pt idx="1432">
                  <c:v>4.7069999999999999</c:v>
                </c:pt>
                <c:pt idx="1433">
                  <c:v>4.7110000000000003</c:v>
                </c:pt>
                <c:pt idx="1434">
                  <c:v>4.7140000000000004</c:v>
                </c:pt>
                <c:pt idx="1435">
                  <c:v>4.7169999999999996</c:v>
                </c:pt>
                <c:pt idx="1436">
                  <c:v>4.7210000000000001</c:v>
                </c:pt>
                <c:pt idx="1437">
                  <c:v>4.7240000000000002</c:v>
                </c:pt>
                <c:pt idx="1438">
                  <c:v>4.7270000000000003</c:v>
                </c:pt>
                <c:pt idx="1439">
                  <c:v>4.7309999999999999</c:v>
                </c:pt>
                <c:pt idx="1440">
                  <c:v>4.734</c:v>
                </c:pt>
                <c:pt idx="1441">
                  <c:v>4.7370000000000001</c:v>
                </c:pt>
                <c:pt idx="1442">
                  <c:v>4.7409999999999997</c:v>
                </c:pt>
                <c:pt idx="1443">
                  <c:v>4.7439999999999998</c:v>
                </c:pt>
                <c:pt idx="1444">
                  <c:v>4.7469999999999999</c:v>
                </c:pt>
                <c:pt idx="1445">
                  <c:v>4.75</c:v>
                </c:pt>
                <c:pt idx="1446">
                  <c:v>4.7539999999999996</c:v>
                </c:pt>
                <c:pt idx="1447">
                  <c:v>4.7569999999999997</c:v>
                </c:pt>
                <c:pt idx="1448">
                  <c:v>4.76</c:v>
                </c:pt>
                <c:pt idx="1449">
                  <c:v>4.7629999999999999</c:v>
                </c:pt>
                <c:pt idx="1450">
                  <c:v>4.7670000000000003</c:v>
                </c:pt>
                <c:pt idx="1451">
                  <c:v>4.7699999999999996</c:v>
                </c:pt>
                <c:pt idx="1452">
                  <c:v>4.7729999999999997</c:v>
                </c:pt>
                <c:pt idx="1453">
                  <c:v>4.7770000000000001</c:v>
                </c:pt>
                <c:pt idx="1454">
                  <c:v>4.78</c:v>
                </c:pt>
                <c:pt idx="1455">
                  <c:v>4.7830000000000004</c:v>
                </c:pt>
                <c:pt idx="1456">
                  <c:v>4.7869999999999999</c:v>
                </c:pt>
                <c:pt idx="1457">
                  <c:v>4.79</c:v>
                </c:pt>
                <c:pt idx="1458">
                  <c:v>4.7930000000000001</c:v>
                </c:pt>
                <c:pt idx="1459">
                  <c:v>4.7969999999999997</c:v>
                </c:pt>
                <c:pt idx="1460">
                  <c:v>4.8</c:v>
                </c:pt>
                <c:pt idx="1461">
                  <c:v>4.8029999999999999</c:v>
                </c:pt>
                <c:pt idx="1462">
                  <c:v>4.8070000000000004</c:v>
                </c:pt>
                <c:pt idx="1463">
                  <c:v>4.8099999999999996</c:v>
                </c:pt>
                <c:pt idx="1464">
                  <c:v>4.8129999999999997</c:v>
                </c:pt>
                <c:pt idx="1465">
                  <c:v>4.8170000000000002</c:v>
                </c:pt>
                <c:pt idx="1466">
                  <c:v>4.82</c:v>
                </c:pt>
                <c:pt idx="1467">
                  <c:v>4.8230000000000004</c:v>
                </c:pt>
                <c:pt idx="1468">
                  <c:v>4.827</c:v>
                </c:pt>
                <c:pt idx="1469">
                  <c:v>4.83</c:v>
                </c:pt>
                <c:pt idx="1470">
                  <c:v>4.8330000000000002</c:v>
                </c:pt>
                <c:pt idx="1471">
                  <c:v>4.8369999999999997</c:v>
                </c:pt>
                <c:pt idx="1472">
                  <c:v>4.84</c:v>
                </c:pt>
                <c:pt idx="1473">
                  <c:v>4.843</c:v>
                </c:pt>
                <c:pt idx="1474">
                  <c:v>4.8460000000000001</c:v>
                </c:pt>
                <c:pt idx="1475">
                  <c:v>4.8499999999999996</c:v>
                </c:pt>
                <c:pt idx="1476">
                  <c:v>4.8529999999999998</c:v>
                </c:pt>
                <c:pt idx="1477">
                  <c:v>4.8570000000000002</c:v>
                </c:pt>
                <c:pt idx="1478">
                  <c:v>4.8600000000000003</c:v>
                </c:pt>
                <c:pt idx="1479">
                  <c:v>4.8630000000000004</c:v>
                </c:pt>
                <c:pt idx="1480">
                  <c:v>4.8659999999999997</c:v>
                </c:pt>
                <c:pt idx="1481">
                  <c:v>4.87</c:v>
                </c:pt>
                <c:pt idx="1482">
                  <c:v>4.8730000000000002</c:v>
                </c:pt>
                <c:pt idx="1483">
                  <c:v>4.8760000000000003</c:v>
                </c:pt>
                <c:pt idx="1484">
                  <c:v>4.8789999999999996</c:v>
                </c:pt>
                <c:pt idx="1485">
                  <c:v>4.883</c:v>
                </c:pt>
                <c:pt idx="1486">
                  <c:v>4.8860000000000001</c:v>
                </c:pt>
                <c:pt idx="1487">
                  <c:v>4.8890000000000002</c:v>
                </c:pt>
                <c:pt idx="1488">
                  <c:v>4.8920000000000003</c:v>
                </c:pt>
                <c:pt idx="1489">
                  <c:v>4.8949999999999996</c:v>
                </c:pt>
                <c:pt idx="1490">
                  <c:v>4.899</c:v>
                </c:pt>
                <c:pt idx="1491">
                  <c:v>4.9020000000000001</c:v>
                </c:pt>
                <c:pt idx="1492">
                  <c:v>4.9050000000000002</c:v>
                </c:pt>
                <c:pt idx="1493">
                  <c:v>4.9080000000000004</c:v>
                </c:pt>
                <c:pt idx="1494">
                  <c:v>4.9119999999999999</c:v>
                </c:pt>
                <c:pt idx="1495">
                  <c:v>4.915</c:v>
                </c:pt>
                <c:pt idx="1496">
                  <c:v>4.9180000000000001</c:v>
                </c:pt>
                <c:pt idx="1497">
                  <c:v>4.9210000000000003</c:v>
                </c:pt>
                <c:pt idx="1498">
                  <c:v>4.9249999999999998</c:v>
                </c:pt>
                <c:pt idx="1499">
                  <c:v>4.9279999999999999</c:v>
                </c:pt>
                <c:pt idx="1500">
                  <c:v>4.931</c:v>
                </c:pt>
                <c:pt idx="1501">
                  <c:v>4.9349999999999996</c:v>
                </c:pt>
                <c:pt idx="1502">
                  <c:v>4.9379999999999997</c:v>
                </c:pt>
                <c:pt idx="1503">
                  <c:v>4.9409999999999998</c:v>
                </c:pt>
                <c:pt idx="1504">
                  <c:v>4.944</c:v>
                </c:pt>
                <c:pt idx="1505">
                  <c:v>4.9470000000000001</c:v>
                </c:pt>
                <c:pt idx="1506">
                  <c:v>4.9509999999999996</c:v>
                </c:pt>
                <c:pt idx="1507">
                  <c:v>4.9539999999999997</c:v>
                </c:pt>
                <c:pt idx="1508">
                  <c:v>4.9569999999999999</c:v>
                </c:pt>
                <c:pt idx="1509">
                  <c:v>4.9610000000000003</c:v>
                </c:pt>
                <c:pt idx="1510">
                  <c:v>4.9640000000000004</c:v>
                </c:pt>
                <c:pt idx="1511">
                  <c:v>4.9669999999999996</c:v>
                </c:pt>
                <c:pt idx="1512">
                  <c:v>4.97</c:v>
                </c:pt>
                <c:pt idx="1513">
                  <c:v>4.9740000000000002</c:v>
                </c:pt>
                <c:pt idx="1514">
                  <c:v>4.9770000000000003</c:v>
                </c:pt>
                <c:pt idx="1515">
                  <c:v>4.9800000000000004</c:v>
                </c:pt>
                <c:pt idx="1516">
                  <c:v>4.9829999999999997</c:v>
                </c:pt>
                <c:pt idx="1517">
                  <c:v>4.9870000000000001</c:v>
                </c:pt>
                <c:pt idx="1518">
                  <c:v>4.99</c:v>
                </c:pt>
                <c:pt idx="1519">
                  <c:v>4.9930000000000003</c:v>
                </c:pt>
                <c:pt idx="1520">
                  <c:v>4.9969999999999999</c:v>
                </c:pt>
                <c:pt idx="1521">
                  <c:v>5</c:v>
                </c:pt>
                <c:pt idx="1522">
                  <c:v>5.0019999999999998</c:v>
                </c:pt>
              </c:numCache>
            </c:numRef>
          </c:xVal>
          <c:yVal>
            <c:numRef>
              <c:f>Лист1!$C$2:$C$1524</c:f>
              <c:numCache>
                <c:formatCode>0.00E+00</c:formatCode>
                <c:ptCount val="1523"/>
                <c:pt idx="0">
                  <c:v>1.5</c:v>
                </c:pt>
                <c:pt idx="1">
                  <c:v>1.5</c:v>
                </c:pt>
                <c:pt idx="2">
                  <c:v>1.5</c:v>
                </c:pt>
                <c:pt idx="3">
                  <c:v>1.49</c:v>
                </c:pt>
                <c:pt idx="4">
                  <c:v>1.5</c:v>
                </c:pt>
                <c:pt idx="5">
                  <c:v>1.51</c:v>
                </c:pt>
                <c:pt idx="6">
                  <c:v>1.5</c:v>
                </c:pt>
                <c:pt idx="7">
                  <c:v>1.5</c:v>
                </c:pt>
                <c:pt idx="8">
                  <c:v>1.5</c:v>
                </c:pt>
                <c:pt idx="9">
                  <c:v>1.49</c:v>
                </c:pt>
                <c:pt idx="10">
                  <c:v>1.5</c:v>
                </c:pt>
                <c:pt idx="11">
                  <c:v>1.5</c:v>
                </c:pt>
                <c:pt idx="12">
                  <c:v>1.5</c:v>
                </c:pt>
                <c:pt idx="13">
                  <c:v>1.49</c:v>
                </c:pt>
                <c:pt idx="14">
                  <c:v>1.49</c:v>
                </c:pt>
                <c:pt idx="15">
                  <c:v>1.51</c:v>
                </c:pt>
                <c:pt idx="16">
                  <c:v>1.5</c:v>
                </c:pt>
                <c:pt idx="17">
                  <c:v>1.5</c:v>
                </c:pt>
                <c:pt idx="18">
                  <c:v>1.5</c:v>
                </c:pt>
                <c:pt idx="19">
                  <c:v>1.5</c:v>
                </c:pt>
                <c:pt idx="20">
                  <c:v>1.5</c:v>
                </c:pt>
                <c:pt idx="21">
                  <c:v>1.5</c:v>
                </c:pt>
                <c:pt idx="22">
                  <c:v>1.51</c:v>
                </c:pt>
                <c:pt idx="23">
                  <c:v>1.5</c:v>
                </c:pt>
                <c:pt idx="24">
                  <c:v>1.5</c:v>
                </c:pt>
                <c:pt idx="25">
                  <c:v>1.5</c:v>
                </c:pt>
                <c:pt idx="26">
                  <c:v>1.51</c:v>
                </c:pt>
                <c:pt idx="27">
                  <c:v>1.51</c:v>
                </c:pt>
                <c:pt idx="28">
                  <c:v>1.51</c:v>
                </c:pt>
                <c:pt idx="29">
                  <c:v>1.5</c:v>
                </c:pt>
                <c:pt idx="30">
                  <c:v>1.5</c:v>
                </c:pt>
                <c:pt idx="31">
                  <c:v>1.49</c:v>
                </c:pt>
                <c:pt idx="32">
                  <c:v>1.5</c:v>
                </c:pt>
                <c:pt idx="33">
                  <c:v>1.51</c:v>
                </c:pt>
                <c:pt idx="34">
                  <c:v>1.5</c:v>
                </c:pt>
                <c:pt idx="35">
                  <c:v>1.5</c:v>
                </c:pt>
                <c:pt idx="36">
                  <c:v>1.51</c:v>
                </c:pt>
                <c:pt idx="37">
                  <c:v>1.49</c:v>
                </c:pt>
                <c:pt idx="38">
                  <c:v>1.5</c:v>
                </c:pt>
                <c:pt idx="39">
                  <c:v>1.5</c:v>
                </c:pt>
                <c:pt idx="40">
                  <c:v>1.51</c:v>
                </c:pt>
                <c:pt idx="41">
                  <c:v>1.5</c:v>
                </c:pt>
                <c:pt idx="42">
                  <c:v>1.5</c:v>
                </c:pt>
                <c:pt idx="43">
                  <c:v>1.5</c:v>
                </c:pt>
                <c:pt idx="44">
                  <c:v>1.49</c:v>
                </c:pt>
                <c:pt idx="45">
                  <c:v>1.5</c:v>
                </c:pt>
                <c:pt idx="46">
                  <c:v>1.5</c:v>
                </c:pt>
                <c:pt idx="47">
                  <c:v>1.5</c:v>
                </c:pt>
                <c:pt idx="48">
                  <c:v>1.5</c:v>
                </c:pt>
                <c:pt idx="49">
                  <c:v>1.51</c:v>
                </c:pt>
                <c:pt idx="50">
                  <c:v>1.51</c:v>
                </c:pt>
                <c:pt idx="51">
                  <c:v>1.5</c:v>
                </c:pt>
                <c:pt idx="52">
                  <c:v>1.5</c:v>
                </c:pt>
                <c:pt idx="53">
                  <c:v>1.5</c:v>
                </c:pt>
                <c:pt idx="54">
                  <c:v>1.49</c:v>
                </c:pt>
                <c:pt idx="55">
                  <c:v>1.5</c:v>
                </c:pt>
                <c:pt idx="56">
                  <c:v>1.5</c:v>
                </c:pt>
                <c:pt idx="57">
                  <c:v>1.5</c:v>
                </c:pt>
                <c:pt idx="58">
                  <c:v>1.5</c:v>
                </c:pt>
                <c:pt idx="59">
                  <c:v>1.51</c:v>
                </c:pt>
                <c:pt idx="60">
                  <c:v>1.5</c:v>
                </c:pt>
                <c:pt idx="61">
                  <c:v>1.5</c:v>
                </c:pt>
                <c:pt idx="62">
                  <c:v>1.5</c:v>
                </c:pt>
                <c:pt idx="63">
                  <c:v>1.5</c:v>
                </c:pt>
                <c:pt idx="64">
                  <c:v>1.5</c:v>
                </c:pt>
                <c:pt idx="65">
                  <c:v>1.51</c:v>
                </c:pt>
                <c:pt idx="66">
                  <c:v>1.5</c:v>
                </c:pt>
                <c:pt idx="67">
                  <c:v>1.5</c:v>
                </c:pt>
                <c:pt idx="68">
                  <c:v>1.5</c:v>
                </c:pt>
                <c:pt idx="69">
                  <c:v>1.5</c:v>
                </c:pt>
                <c:pt idx="70">
                  <c:v>1.5</c:v>
                </c:pt>
                <c:pt idx="71">
                  <c:v>1.51</c:v>
                </c:pt>
                <c:pt idx="72">
                  <c:v>1.5</c:v>
                </c:pt>
                <c:pt idx="73">
                  <c:v>1.51</c:v>
                </c:pt>
                <c:pt idx="74">
                  <c:v>1.5</c:v>
                </c:pt>
                <c:pt idx="75">
                  <c:v>1.5</c:v>
                </c:pt>
                <c:pt idx="76">
                  <c:v>1.5</c:v>
                </c:pt>
                <c:pt idx="77">
                  <c:v>1.51</c:v>
                </c:pt>
                <c:pt idx="78">
                  <c:v>1.5</c:v>
                </c:pt>
                <c:pt idx="79">
                  <c:v>1.5</c:v>
                </c:pt>
                <c:pt idx="80">
                  <c:v>1.5</c:v>
                </c:pt>
                <c:pt idx="81">
                  <c:v>1.5</c:v>
                </c:pt>
                <c:pt idx="82">
                  <c:v>1.49</c:v>
                </c:pt>
                <c:pt idx="83">
                  <c:v>1.5</c:v>
                </c:pt>
                <c:pt idx="84">
                  <c:v>1.5</c:v>
                </c:pt>
                <c:pt idx="85">
                  <c:v>1.5</c:v>
                </c:pt>
                <c:pt idx="86">
                  <c:v>1.49</c:v>
                </c:pt>
                <c:pt idx="87">
                  <c:v>1.5</c:v>
                </c:pt>
                <c:pt idx="88">
                  <c:v>1.49</c:v>
                </c:pt>
                <c:pt idx="89">
                  <c:v>1.51</c:v>
                </c:pt>
                <c:pt idx="90">
                  <c:v>1.5</c:v>
                </c:pt>
                <c:pt idx="91">
                  <c:v>1.5</c:v>
                </c:pt>
                <c:pt idx="92">
                  <c:v>1.5</c:v>
                </c:pt>
                <c:pt idx="93">
                  <c:v>1.51</c:v>
                </c:pt>
                <c:pt idx="94">
                  <c:v>1.51</c:v>
                </c:pt>
                <c:pt idx="95">
                  <c:v>1.51</c:v>
                </c:pt>
                <c:pt idx="96">
                  <c:v>1.51</c:v>
                </c:pt>
                <c:pt idx="97">
                  <c:v>1.51</c:v>
                </c:pt>
                <c:pt idx="98">
                  <c:v>1.51</c:v>
                </c:pt>
                <c:pt idx="99">
                  <c:v>1.5</c:v>
                </c:pt>
                <c:pt idx="100">
                  <c:v>1.49</c:v>
                </c:pt>
                <c:pt idx="101">
                  <c:v>1.5</c:v>
                </c:pt>
                <c:pt idx="102">
                  <c:v>1.51</c:v>
                </c:pt>
                <c:pt idx="103">
                  <c:v>1.5</c:v>
                </c:pt>
                <c:pt idx="104">
                  <c:v>1.5</c:v>
                </c:pt>
                <c:pt idx="105">
                  <c:v>1.5</c:v>
                </c:pt>
                <c:pt idx="106">
                  <c:v>1.51</c:v>
                </c:pt>
                <c:pt idx="107">
                  <c:v>1.5</c:v>
                </c:pt>
                <c:pt idx="108">
                  <c:v>1.5</c:v>
                </c:pt>
                <c:pt idx="109">
                  <c:v>1.5</c:v>
                </c:pt>
                <c:pt idx="110">
                  <c:v>1.5</c:v>
                </c:pt>
                <c:pt idx="111">
                  <c:v>1.5</c:v>
                </c:pt>
                <c:pt idx="112">
                  <c:v>1.49</c:v>
                </c:pt>
                <c:pt idx="113">
                  <c:v>1.5</c:v>
                </c:pt>
                <c:pt idx="114">
                  <c:v>1.5</c:v>
                </c:pt>
                <c:pt idx="115">
                  <c:v>1.5</c:v>
                </c:pt>
                <c:pt idx="116">
                  <c:v>1.5</c:v>
                </c:pt>
                <c:pt idx="117">
                  <c:v>1.5</c:v>
                </c:pt>
                <c:pt idx="118">
                  <c:v>1.5</c:v>
                </c:pt>
                <c:pt idx="119">
                  <c:v>1.5</c:v>
                </c:pt>
                <c:pt idx="120">
                  <c:v>1.5</c:v>
                </c:pt>
                <c:pt idx="121">
                  <c:v>1.5</c:v>
                </c:pt>
                <c:pt idx="122">
                  <c:v>1.5</c:v>
                </c:pt>
                <c:pt idx="123">
                  <c:v>1.5</c:v>
                </c:pt>
                <c:pt idx="124">
                  <c:v>1.5</c:v>
                </c:pt>
                <c:pt idx="125">
                  <c:v>1.51</c:v>
                </c:pt>
                <c:pt idx="126">
                  <c:v>1.5</c:v>
                </c:pt>
                <c:pt idx="127">
                  <c:v>1.5</c:v>
                </c:pt>
                <c:pt idx="128">
                  <c:v>1.5</c:v>
                </c:pt>
                <c:pt idx="129">
                  <c:v>1.5</c:v>
                </c:pt>
                <c:pt idx="130">
                  <c:v>1.5</c:v>
                </c:pt>
                <c:pt idx="131">
                  <c:v>1.5</c:v>
                </c:pt>
                <c:pt idx="132">
                  <c:v>1.51</c:v>
                </c:pt>
                <c:pt idx="133">
                  <c:v>1.5</c:v>
                </c:pt>
                <c:pt idx="134">
                  <c:v>1.5</c:v>
                </c:pt>
                <c:pt idx="135">
                  <c:v>1.5</c:v>
                </c:pt>
                <c:pt idx="136">
                  <c:v>1.5</c:v>
                </c:pt>
                <c:pt idx="137">
                  <c:v>1.51</c:v>
                </c:pt>
                <c:pt idx="138">
                  <c:v>1.5</c:v>
                </c:pt>
                <c:pt idx="139">
                  <c:v>1.5</c:v>
                </c:pt>
                <c:pt idx="140">
                  <c:v>1.5</c:v>
                </c:pt>
                <c:pt idx="141">
                  <c:v>1.5</c:v>
                </c:pt>
                <c:pt idx="142">
                  <c:v>1.5</c:v>
                </c:pt>
                <c:pt idx="143">
                  <c:v>1.51</c:v>
                </c:pt>
                <c:pt idx="144">
                  <c:v>1.49</c:v>
                </c:pt>
                <c:pt idx="145">
                  <c:v>1.49</c:v>
                </c:pt>
                <c:pt idx="146">
                  <c:v>1.5</c:v>
                </c:pt>
                <c:pt idx="147">
                  <c:v>1.5</c:v>
                </c:pt>
                <c:pt idx="148">
                  <c:v>1.5</c:v>
                </c:pt>
                <c:pt idx="149">
                  <c:v>1.5</c:v>
                </c:pt>
                <c:pt idx="150">
                  <c:v>1.49</c:v>
                </c:pt>
                <c:pt idx="151">
                  <c:v>1.51</c:v>
                </c:pt>
                <c:pt idx="152">
                  <c:v>1.51</c:v>
                </c:pt>
                <c:pt idx="153">
                  <c:v>1.5</c:v>
                </c:pt>
                <c:pt idx="154">
                  <c:v>1.5</c:v>
                </c:pt>
                <c:pt idx="155">
                  <c:v>1.5</c:v>
                </c:pt>
                <c:pt idx="156">
                  <c:v>1.5</c:v>
                </c:pt>
                <c:pt idx="157">
                  <c:v>1.5</c:v>
                </c:pt>
                <c:pt idx="158">
                  <c:v>1.5</c:v>
                </c:pt>
                <c:pt idx="159">
                  <c:v>1.51</c:v>
                </c:pt>
                <c:pt idx="160">
                  <c:v>1.51</c:v>
                </c:pt>
                <c:pt idx="161">
                  <c:v>1.5</c:v>
                </c:pt>
                <c:pt idx="162">
                  <c:v>1.5</c:v>
                </c:pt>
                <c:pt idx="163">
                  <c:v>1.5</c:v>
                </c:pt>
                <c:pt idx="164">
                  <c:v>1.5</c:v>
                </c:pt>
                <c:pt idx="165">
                  <c:v>1.5</c:v>
                </c:pt>
                <c:pt idx="166">
                  <c:v>1.5</c:v>
                </c:pt>
                <c:pt idx="167">
                  <c:v>1.51</c:v>
                </c:pt>
                <c:pt idx="168">
                  <c:v>1.49</c:v>
                </c:pt>
                <c:pt idx="169">
                  <c:v>1.5</c:v>
                </c:pt>
                <c:pt idx="170">
                  <c:v>1.51</c:v>
                </c:pt>
                <c:pt idx="171">
                  <c:v>1.5</c:v>
                </c:pt>
                <c:pt idx="172">
                  <c:v>1.5</c:v>
                </c:pt>
                <c:pt idx="173">
                  <c:v>1.5</c:v>
                </c:pt>
                <c:pt idx="174">
                  <c:v>1.51</c:v>
                </c:pt>
                <c:pt idx="175">
                  <c:v>1.5</c:v>
                </c:pt>
                <c:pt idx="176">
                  <c:v>1.5</c:v>
                </c:pt>
                <c:pt idx="177">
                  <c:v>1.5</c:v>
                </c:pt>
                <c:pt idx="178">
                  <c:v>1.5</c:v>
                </c:pt>
                <c:pt idx="179">
                  <c:v>1.51</c:v>
                </c:pt>
                <c:pt idx="180">
                  <c:v>1.51</c:v>
                </c:pt>
                <c:pt idx="181">
                  <c:v>1.5</c:v>
                </c:pt>
                <c:pt idx="182">
                  <c:v>1.5</c:v>
                </c:pt>
                <c:pt idx="183">
                  <c:v>1.51</c:v>
                </c:pt>
                <c:pt idx="184">
                  <c:v>1.5</c:v>
                </c:pt>
                <c:pt idx="185">
                  <c:v>1.5</c:v>
                </c:pt>
                <c:pt idx="186">
                  <c:v>1.51</c:v>
                </c:pt>
                <c:pt idx="187">
                  <c:v>1.5</c:v>
                </c:pt>
                <c:pt idx="188">
                  <c:v>1.5</c:v>
                </c:pt>
                <c:pt idx="189">
                  <c:v>1.5</c:v>
                </c:pt>
                <c:pt idx="190">
                  <c:v>1.5</c:v>
                </c:pt>
                <c:pt idx="191">
                  <c:v>1.5</c:v>
                </c:pt>
                <c:pt idx="192">
                  <c:v>1.5</c:v>
                </c:pt>
                <c:pt idx="193">
                  <c:v>1.51</c:v>
                </c:pt>
                <c:pt idx="194">
                  <c:v>1.49</c:v>
                </c:pt>
                <c:pt idx="195">
                  <c:v>1.51</c:v>
                </c:pt>
                <c:pt idx="196">
                  <c:v>1.5</c:v>
                </c:pt>
                <c:pt idx="197">
                  <c:v>1.51</c:v>
                </c:pt>
                <c:pt idx="198">
                  <c:v>1.5</c:v>
                </c:pt>
                <c:pt idx="199">
                  <c:v>1.5</c:v>
                </c:pt>
                <c:pt idx="200">
                  <c:v>1.49</c:v>
                </c:pt>
                <c:pt idx="201">
                  <c:v>1.5</c:v>
                </c:pt>
                <c:pt idx="202">
                  <c:v>1.5</c:v>
                </c:pt>
                <c:pt idx="203">
                  <c:v>1.5</c:v>
                </c:pt>
                <c:pt idx="204">
                  <c:v>1.5</c:v>
                </c:pt>
                <c:pt idx="205">
                  <c:v>1.5</c:v>
                </c:pt>
                <c:pt idx="206">
                  <c:v>1.5</c:v>
                </c:pt>
                <c:pt idx="207">
                  <c:v>1.5</c:v>
                </c:pt>
                <c:pt idx="208">
                  <c:v>1.5</c:v>
                </c:pt>
                <c:pt idx="209">
                  <c:v>1.5</c:v>
                </c:pt>
                <c:pt idx="210">
                  <c:v>1.51</c:v>
                </c:pt>
                <c:pt idx="211">
                  <c:v>1.5</c:v>
                </c:pt>
                <c:pt idx="212">
                  <c:v>1.51</c:v>
                </c:pt>
                <c:pt idx="213">
                  <c:v>1.5</c:v>
                </c:pt>
                <c:pt idx="214">
                  <c:v>1.5</c:v>
                </c:pt>
                <c:pt idx="215">
                  <c:v>1.5</c:v>
                </c:pt>
                <c:pt idx="216">
                  <c:v>1.5</c:v>
                </c:pt>
                <c:pt idx="217">
                  <c:v>1.5</c:v>
                </c:pt>
                <c:pt idx="218">
                  <c:v>1.5</c:v>
                </c:pt>
                <c:pt idx="219">
                  <c:v>1.5</c:v>
                </c:pt>
                <c:pt idx="220">
                  <c:v>1.5</c:v>
                </c:pt>
                <c:pt idx="221">
                  <c:v>1.49</c:v>
                </c:pt>
                <c:pt idx="222">
                  <c:v>1.5</c:v>
                </c:pt>
                <c:pt idx="223">
                  <c:v>1.5</c:v>
                </c:pt>
                <c:pt idx="224">
                  <c:v>1.5</c:v>
                </c:pt>
                <c:pt idx="225">
                  <c:v>1.5</c:v>
                </c:pt>
                <c:pt idx="226">
                  <c:v>1.5</c:v>
                </c:pt>
                <c:pt idx="227">
                  <c:v>1.49</c:v>
                </c:pt>
                <c:pt idx="228">
                  <c:v>1.49</c:v>
                </c:pt>
                <c:pt idx="229">
                  <c:v>1.51</c:v>
                </c:pt>
                <c:pt idx="230">
                  <c:v>1.5</c:v>
                </c:pt>
                <c:pt idx="231">
                  <c:v>1.5</c:v>
                </c:pt>
                <c:pt idx="232">
                  <c:v>1.5</c:v>
                </c:pt>
                <c:pt idx="233">
                  <c:v>1.5</c:v>
                </c:pt>
                <c:pt idx="234">
                  <c:v>1.5</c:v>
                </c:pt>
                <c:pt idx="235">
                  <c:v>1.5</c:v>
                </c:pt>
                <c:pt idx="236">
                  <c:v>1.5</c:v>
                </c:pt>
                <c:pt idx="237">
                  <c:v>1.49</c:v>
                </c:pt>
                <c:pt idx="238">
                  <c:v>1.5</c:v>
                </c:pt>
                <c:pt idx="239">
                  <c:v>1.49</c:v>
                </c:pt>
                <c:pt idx="240">
                  <c:v>1.5</c:v>
                </c:pt>
                <c:pt idx="241">
                  <c:v>1.5</c:v>
                </c:pt>
                <c:pt idx="242">
                  <c:v>1.51</c:v>
                </c:pt>
                <c:pt idx="243">
                  <c:v>1.51</c:v>
                </c:pt>
                <c:pt idx="244">
                  <c:v>1.51</c:v>
                </c:pt>
                <c:pt idx="245">
                  <c:v>1.5</c:v>
                </c:pt>
                <c:pt idx="246">
                  <c:v>1.5</c:v>
                </c:pt>
                <c:pt idx="247">
                  <c:v>1.5</c:v>
                </c:pt>
                <c:pt idx="248">
                  <c:v>1.5</c:v>
                </c:pt>
                <c:pt idx="249">
                  <c:v>1.5</c:v>
                </c:pt>
                <c:pt idx="250">
                  <c:v>1.5</c:v>
                </c:pt>
                <c:pt idx="251">
                  <c:v>1.5</c:v>
                </c:pt>
                <c:pt idx="252">
                  <c:v>1.5</c:v>
                </c:pt>
                <c:pt idx="253">
                  <c:v>1.5</c:v>
                </c:pt>
                <c:pt idx="254">
                  <c:v>1.5</c:v>
                </c:pt>
                <c:pt idx="255">
                  <c:v>1.49</c:v>
                </c:pt>
                <c:pt idx="256">
                  <c:v>1.5</c:v>
                </c:pt>
                <c:pt idx="257">
                  <c:v>1.5</c:v>
                </c:pt>
                <c:pt idx="258">
                  <c:v>1.49</c:v>
                </c:pt>
                <c:pt idx="259">
                  <c:v>1.5</c:v>
                </c:pt>
                <c:pt idx="260">
                  <c:v>1.5</c:v>
                </c:pt>
                <c:pt idx="261">
                  <c:v>1.5</c:v>
                </c:pt>
                <c:pt idx="262">
                  <c:v>1.49</c:v>
                </c:pt>
                <c:pt idx="263">
                  <c:v>1.5</c:v>
                </c:pt>
                <c:pt idx="264">
                  <c:v>1.49</c:v>
                </c:pt>
                <c:pt idx="265">
                  <c:v>1.49</c:v>
                </c:pt>
                <c:pt idx="266">
                  <c:v>1.5</c:v>
                </c:pt>
                <c:pt idx="267">
                  <c:v>1.5</c:v>
                </c:pt>
                <c:pt idx="268">
                  <c:v>1.49</c:v>
                </c:pt>
                <c:pt idx="269">
                  <c:v>1.51</c:v>
                </c:pt>
                <c:pt idx="270">
                  <c:v>1.51</c:v>
                </c:pt>
                <c:pt idx="271">
                  <c:v>1.5</c:v>
                </c:pt>
                <c:pt idx="272">
                  <c:v>1.51</c:v>
                </c:pt>
                <c:pt idx="273">
                  <c:v>1.51</c:v>
                </c:pt>
                <c:pt idx="274">
                  <c:v>1.5</c:v>
                </c:pt>
                <c:pt idx="275">
                  <c:v>1.5</c:v>
                </c:pt>
                <c:pt idx="276">
                  <c:v>1.49</c:v>
                </c:pt>
                <c:pt idx="277">
                  <c:v>1.5</c:v>
                </c:pt>
                <c:pt idx="278">
                  <c:v>1.5</c:v>
                </c:pt>
                <c:pt idx="279">
                  <c:v>1.51</c:v>
                </c:pt>
                <c:pt idx="280">
                  <c:v>1.5</c:v>
                </c:pt>
                <c:pt idx="281">
                  <c:v>1.51</c:v>
                </c:pt>
                <c:pt idx="282">
                  <c:v>1.51</c:v>
                </c:pt>
                <c:pt idx="283">
                  <c:v>1.51</c:v>
                </c:pt>
                <c:pt idx="284">
                  <c:v>1.5</c:v>
                </c:pt>
                <c:pt idx="285">
                  <c:v>1.5</c:v>
                </c:pt>
                <c:pt idx="286">
                  <c:v>1.5</c:v>
                </c:pt>
                <c:pt idx="287">
                  <c:v>1.5</c:v>
                </c:pt>
                <c:pt idx="288">
                  <c:v>1.5</c:v>
                </c:pt>
                <c:pt idx="289">
                  <c:v>1.5</c:v>
                </c:pt>
                <c:pt idx="290">
                  <c:v>1.5</c:v>
                </c:pt>
                <c:pt idx="291">
                  <c:v>1.51</c:v>
                </c:pt>
                <c:pt idx="292">
                  <c:v>1.49</c:v>
                </c:pt>
                <c:pt idx="293">
                  <c:v>1.5</c:v>
                </c:pt>
                <c:pt idx="294">
                  <c:v>1.5</c:v>
                </c:pt>
                <c:pt idx="295">
                  <c:v>1.5</c:v>
                </c:pt>
                <c:pt idx="296">
                  <c:v>1.5</c:v>
                </c:pt>
                <c:pt idx="297">
                  <c:v>1.5</c:v>
                </c:pt>
                <c:pt idx="298">
                  <c:v>1.5</c:v>
                </c:pt>
                <c:pt idx="299">
                  <c:v>1.51</c:v>
                </c:pt>
                <c:pt idx="300">
                  <c:v>1.5</c:v>
                </c:pt>
                <c:pt idx="301">
                  <c:v>1.5</c:v>
                </c:pt>
                <c:pt idx="302">
                  <c:v>1.51</c:v>
                </c:pt>
                <c:pt idx="303">
                  <c:v>1.5</c:v>
                </c:pt>
                <c:pt idx="304">
                  <c:v>1.51</c:v>
                </c:pt>
                <c:pt idx="305">
                  <c:v>1.5</c:v>
                </c:pt>
                <c:pt idx="306">
                  <c:v>1.51</c:v>
                </c:pt>
                <c:pt idx="307">
                  <c:v>1.51</c:v>
                </c:pt>
                <c:pt idx="308">
                  <c:v>1.51</c:v>
                </c:pt>
                <c:pt idx="309">
                  <c:v>1.51</c:v>
                </c:pt>
                <c:pt idx="310">
                  <c:v>1.5</c:v>
                </c:pt>
                <c:pt idx="311">
                  <c:v>1.51</c:v>
                </c:pt>
                <c:pt idx="312">
                  <c:v>1.5</c:v>
                </c:pt>
                <c:pt idx="313">
                  <c:v>1.51</c:v>
                </c:pt>
                <c:pt idx="314">
                  <c:v>1.5</c:v>
                </c:pt>
                <c:pt idx="315">
                  <c:v>1.5</c:v>
                </c:pt>
                <c:pt idx="316">
                  <c:v>1.51</c:v>
                </c:pt>
                <c:pt idx="317">
                  <c:v>1.49</c:v>
                </c:pt>
                <c:pt idx="318">
                  <c:v>1.5</c:v>
                </c:pt>
                <c:pt idx="319">
                  <c:v>1.5</c:v>
                </c:pt>
                <c:pt idx="320">
                  <c:v>1.49</c:v>
                </c:pt>
                <c:pt idx="321">
                  <c:v>1.5</c:v>
                </c:pt>
                <c:pt idx="322">
                  <c:v>1.5</c:v>
                </c:pt>
                <c:pt idx="323">
                  <c:v>1.5</c:v>
                </c:pt>
                <c:pt idx="324">
                  <c:v>1.49</c:v>
                </c:pt>
                <c:pt idx="325">
                  <c:v>1.5</c:v>
                </c:pt>
                <c:pt idx="326">
                  <c:v>1.51</c:v>
                </c:pt>
                <c:pt idx="327">
                  <c:v>1.5</c:v>
                </c:pt>
                <c:pt idx="328">
                  <c:v>1.5</c:v>
                </c:pt>
                <c:pt idx="329">
                  <c:v>1.51</c:v>
                </c:pt>
                <c:pt idx="330">
                  <c:v>1.5</c:v>
                </c:pt>
                <c:pt idx="331">
                  <c:v>1.5</c:v>
                </c:pt>
                <c:pt idx="332">
                  <c:v>1.5</c:v>
                </c:pt>
                <c:pt idx="333">
                  <c:v>1.5</c:v>
                </c:pt>
                <c:pt idx="334">
                  <c:v>1.5</c:v>
                </c:pt>
                <c:pt idx="335">
                  <c:v>1.51</c:v>
                </c:pt>
                <c:pt idx="336">
                  <c:v>1.51</c:v>
                </c:pt>
                <c:pt idx="337">
                  <c:v>1.5</c:v>
                </c:pt>
                <c:pt idx="338">
                  <c:v>1.5</c:v>
                </c:pt>
                <c:pt idx="339">
                  <c:v>1.49</c:v>
                </c:pt>
                <c:pt idx="340">
                  <c:v>1.5</c:v>
                </c:pt>
                <c:pt idx="341">
                  <c:v>1.5</c:v>
                </c:pt>
                <c:pt idx="342">
                  <c:v>1.49</c:v>
                </c:pt>
                <c:pt idx="343">
                  <c:v>1.5</c:v>
                </c:pt>
                <c:pt idx="344">
                  <c:v>1.5</c:v>
                </c:pt>
                <c:pt idx="345">
                  <c:v>1.49</c:v>
                </c:pt>
                <c:pt idx="346">
                  <c:v>1.5</c:v>
                </c:pt>
                <c:pt idx="347">
                  <c:v>1.5</c:v>
                </c:pt>
                <c:pt idx="348">
                  <c:v>1.5</c:v>
                </c:pt>
                <c:pt idx="349">
                  <c:v>1.51</c:v>
                </c:pt>
                <c:pt idx="350">
                  <c:v>1.5</c:v>
                </c:pt>
                <c:pt idx="351">
                  <c:v>1.5</c:v>
                </c:pt>
                <c:pt idx="352">
                  <c:v>1.5</c:v>
                </c:pt>
                <c:pt idx="353">
                  <c:v>1.52</c:v>
                </c:pt>
                <c:pt idx="354">
                  <c:v>1.51</c:v>
                </c:pt>
                <c:pt idx="355">
                  <c:v>1.51</c:v>
                </c:pt>
                <c:pt idx="356">
                  <c:v>1.5</c:v>
                </c:pt>
                <c:pt idx="357">
                  <c:v>1.49</c:v>
                </c:pt>
                <c:pt idx="358">
                  <c:v>1.51</c:v>
                </c:pt>
                <c:pt idx="359">
                  <c:v>1.51</c:v>
                </c:pt>
                <c:pt idx="360">
                  <c:v>1.5</c:v>
                </c:pt>
                <c:pt idx="361">
                  <c:v>1.5</c:v>
                </c:pt>
                <c:pt idx="362">
                  <c:v>1.5</c:v>
                </c:pt>
                <c:pt idx="363">
                  <c:v>1.52</c:v>
                </c:pt>
                <c:pt idx="364">
                  <c:v>1.51</c:v>
                </c:pt>
                <c:pt idx="365">
                  <c:v>1.5</c:v>
                </c:pt>
                <c:pt idx="366">
                  <c:v>1.51</c:v>
                </c:pt>
                <c:pt idx="367">
                  <c:v>1.51</c:v>
                </c:pt>
                <c:pt idx="368">
                  <c:v>1.51</c:v>
                </c:pt>
                <c:pt idx="369">
                  <c:v>1.51</c:v>
                </c:pt>
                <c:pt idx="370">
                  <c:v>1.5</c:v>
                </c:pt>
                <c:pt idx="371">
                  <c:v>1.5</c:v>
                </c:pt>
                <c:pt idx="372">
                  <c:v>1.5</c:v>
                </c:pt>
                <c:pt idx="373">
                  <c:v>1.51</c:v>
                </c:pt>
                <c:pt idx="374">
                  <c:v>1.51</c:v>
                </c:pt>
                <c:pt idx="375">
                  <c:v>1.51</c:v>
                </c:pt>
                <c:pt idx="376">
                  <c:v>1.51</c:v>
                </c:pt>
                <c:pt idx="377">
                  <c:v>1.51</c:v>
                </c:pt>
                <c:pt idx="378">
                  <c:v>1.51</c:v>
                </c:pt>
                <c:pt idx="379">
                  <c:v>1.51</c:v>
                </c:pt>
                <c:pt idx="380">
                  <c:v>1.51</c:v>
                </c:pt>
                <c:pt idx="381">
                  <c:v>1.51</c:v>
                </c:pt>
                <c:pt idx="382">
                  <c:v>1.52</c:v>
                </c:pt>
                <c:pt idx="383">
                  <c:v>1.51</c:v>
                </c:pt>
                <c:pt idx="384">
                  <c:v>1.51</c:v>
                </c:pt>
                <c:pt idx="385">
                  <c:v>1.51</c:v>
                </c:pt>
                <c:pt idx="386">
                  <c:v>1.51</c:v>
                </c:pt>
                <c:pt idx="387">
                  <c:v>1.51</c:v>
                </c:pt>
                <c:pt idx="388">
                  <c:v>1.51</c:v>
                </c:pt>
                <c:pt idx="389">
                  <c:v>1.5</c:v>
                </c:pt>
                <c:pt idx="390">
                  <c:v>1.52</c:v>
                </c:pt>
                <c:pt idx="391">
                  <c:v>1.5</c:v>
                </c:pt>
                <c:pt idx="392">
                  <c:v>1.51</c:v>
                </c:pt>
                <c:pt idx="393">
                  <c:v>1.51</c:v>
                </c:pt>
                <c:pt idx="394">
                  <c:v>1.5</c:v>
                </c:pt>
                <c:pt idx="395">
                  <c:v>1.51</c:v>
                </c:pt>
                <c:pt idx="396">
                  <c:v>1.51</c:v>
                </c:pt>
                <c:pt idx="397">
                  <c:v>1.52</c:v>
                </c:pt>
                <c:pt idx="398">
                  <c:v>1.51</c:v>
                </c:pt>
                <c:pt idx="399">
                  <c:v>1.52</c:v>
                </c:pt>
                <c:pt idx="400">
                  <c:v>1.52</c:v>
                </c:pt>
                <c:pt idx="401">
                  <c:v>1.51</c:v>
                </c:pt>
                <c:pt idx="402">
                  <c:v>1.51</c:v>
                </c:pt>
                <c:pt idx="403">
                  <c:v>1.5</c:v>
                </c:pt>
                <c:pt idx="404">
                  <c:v>1.51</c:v>
                </c:pt>
                <c:pt idx="405">
                  <c:v>1.51</c:v>
                </c:pt>
                <c:pt idx="406">
                  <c:v>1.52</c:v>
                </c:pt>
                <c:pt idx="407">
                  <c:v>1.52</c:v>
                </c:pt>
                <c:pt idx="408">
                  <c:v>1.53</c:v>
                </c:pt>
                <c:pt idx="409">
                  <c:v>1.52</c:v>
                </c:pt>
                <c:pt idx="410">
                  <c:v>1.53</c:v>
                </c:pt>
                <c:pt idx="411">
                  <c:v>1.53</c:v>
                </c:pt>
                <c:pt idx="412">
                  <c:v>1.52</c:v>
                </c:pt>
                <c:pt idx="413">
                  <c:v>1.52</c:v>
                </c:pt>
                <c:pt idx="414">
                  <c:v>1.52</c:v>
                </c:pt>
                <c:pt idx="415">
                  <c:v>1.52</c:v>
                </c:pt>
                <c:pt idx="416">
                  <c:v>1.52</c:v>
                </c:pt>
                <c:pt idx="417">
                  <c:v>1.52</c:v>
                </c:pt>
                <c:pt idx="418">
                  <c:v>1.52</c:v>
                </c:pt>
                <c:pt idx="419">
                  <c:v>1.52</c:v>
                </c:pt>
                <c:pt idx="420">
                  <c:v>1.52</c:v>
                </c:pt>
                <c:pt idx="421">
                  <c:v>1.52</c:v>
                </c:pt>
                <c:pt idx="422">
                  <c:v>1.53</c:v>
                </c:pt>
                <c:pt idx="423">
                  <c:v>1.52</c:v>
                </c:pt>
                <c:pt idx="424">
                  <c:v>1.53</c:v>
                </c:pt>
                <c:pt idx="425">
                  <c:v>1.51</c:v>
                </c:pt>
                <c:pt idx="426">
                  <c:v>1.52</c:v>
                </c:pt>
                <c:pt idx="427">
                  <c:v>1.54</c:v>
                </c:pt>
                <c:pt idx="428">
                  <c:v>1.52</c:v>
                </c:pt>
                <c:pt idx="429">
                  <c:v>1.52</c:v>
                </c:pt>
                <c:pt idx="430">
                  <c:v>1.52</c:v>
                </c:pt>
                <c:pt idx="431">
                  <c:v>1.52</c:v>
                </c:pt>
                <c:pt idx="432">
                  <c:v>1.52</c:v>
                </c:pt>
                <c:pt idx="433">
                  <c:v>1.53</c:v>
                </c:pt>
                <c:pt idx="434">
                  <c:v>1.53</c:v>
                </c:pt>
                <c:pt idx="435">
                  <c:v>1.53</c:v>
                </c:pt>
                <c:pt idx="436">
                  <c:v>1.53</c:v>
                </c:pt>
                <c:pt idx="437">
                  <c:v>1.53</c:v>
                </c:pt>
                <c:pt idx="438">
                  <c:v>1.53</c:v>
                </c:pt>
                <c:pt idx="439">
                  <c:v>1.53</c:v>
                </c:pt>
                <c:pt idx="440">
                  <c:v>1.53</c:v>
                </c:pt>
                <c:pt idx="441">
                  <c:v>1.54</c:v>
                </c:pt>
                <c:pt idx="442">
                  <c:v>1.53</c:v>
                </c:pt>
                <c:pt idx="443">
                  <c:v>1.53</c:v>
                </c:pt>
                <c:pt idx="444">
                  <c:v>1.53</c:v>
                </c:pt>
                <c:pt idx="445">
                  <c:v>1.53</c:v>
                </c:pt>
                <c:pt idx="446">
                  <c:v>1.53</c:v>
                </c:pt>
                <c:pt idx="447">
                  <c:v>1.53</c:v>
                </c:pt>
                <c:pt idx="448">
                  <c:v>1.54</c:v>
                </c:pt>
                <c:pt idx="449">
                  <c:v>1.54</c:v>
                </c:pt>
                <c:pt idx="450">
                  <c:v>1.54</c:v>
                </c:pt>
                <c:pt idx="451">
                  <c:v>1.54</c:v>
                </c:pt>
                <c:pt idx="452">
                  <c:v>1.55</c:v>
                </c:pt>
                <c:pt idx="453">
                  <c:v>1.54</c:v>
                </c:pt>
                <c:pt idx="454">
                  <c:v>1.54</c:v>
                </c:pt>
                <c:pt idx="455">
                  <c:v>1.54</c:v>
                </c:pt>
                <c:pt idx="456">
                  <c:v>1.54</c:v>
                </c:pt>
                <c:pt idx="457">
                  <c:v>1.54</c:v>
                </c:pt>
                <c:pt idx="458">
                  <c:v>1.54</c:v>
                </c:pt>
                <c:pt idx="459">
                  <c:v>1.55</c:v>
                </c:pt>
                <c:pt idx="460">
                  <c:v>1.54</c:v>
                </c:pt>
                <c:pt idx="461">
                  <c:v>1.55</c:v>
                </c:pt>
                <c:pt idx="462">
                  <c:v>1.55</c:v>
                </c:pt>
                <c:pt idx="463">
                  <c:v>1.55</c:v>
                </c:pt>
                <c:pt idx="464">
                  <c:v>1.55</c:v>
                </c:pt>
                <c:pt idx="465">
                  <c:v>1.55</c:v>
                </c:pt>
                <c:pt idx="466">
                  <c:v>1.56</c:v>
                </c:pt>
                <c:pt idx="467">
                  <c:v>1.56</c:v>
                </c:pt>
                <c:pt idx="468">
                  <c:v>1.55</c:v>
                </c:pt>
                <c:pt idx="469">
                  <c:v>1.56</c:v>
                </c:pt>
                <c:pt idx="470">
                  <c:v>1.56</c:v>
                </c:pt>
                <c:pt idx="471">
                  <c:v>1.56</c:v>
                </c:pt>
                <c:pt idx="472">
                  <c:v>1.56</c:v>
                </c:pt>
                <c:pt idx="473">
                  <c:v>1.56</c:v>
                </c:pt>
                <c:pt idx="474">
                  <c:v>1.57</c:v>
                </c:pt>
                <c:pt idx="475">
                  <c:v>1.56</c:v>
                </c:pt>
                <c:pt idx="476">
                  <c:v>1.57</c:v>
                </c:pt>
                <c:pt idx="477">
                  <c:v>1.56</c:v>
                </c:pt>
                <c:pt idx="478">
                  <c:v>1.57</c:v>
                </c:pt>
                <c:pt idx="479">
                  <c:v>1.57</c:v>
                </c:pt>
                <c:pt idx="480">
                  <c:v>1.57</c:v>
                </c:pt>
                <c:pt idx="481">
                  <c:v>1.58</c:v>
                </c:pt>
                <c:pt idx="482">
                  <c:v>1.58</c:v>
                </c:pt>
                <c:pt idx="483">
                  <c:v>1.56</c:v>
                </c:pt>
                <c:pt idx="484">
                  <c:v>1.56</c:v>
                </c:pt>
                <c:pt idx="485">
                  <c:v>1.58</c:v>
                </c:pt>
                <c:pt idx="486">
                  <c:v>1.58</c:v>
                </c:pt>
                <c:pt idx="487">
                  <c:v>1.57</c:v>
                </c:pt>
                <c:pt idx="488">
                  <c:v>1.58</c:v>
                </c:pt>
                <c:pt idx="489">
                  <c:v>1.58</c:v>
                </c:pt>
                <c:pt idx="490">
                  <c:v>1.57</c:v>
                </c:pt>
                <c:pt idx="491">
                  <c:v>1.58</c:v>
                </c:pt>
                <c:pt idx="492">
                  <c:v>1.58</c:v>
                </c:pt>
                <c:pt idx="493">
                  <c:v>1.59</c:v>
                </c:pt>
                <c:pt idx="494">
                  <c:v>1.59</c:v>
                </c:pt>
                <c:pt idx="495">
                  <c:v>1.59</c:v>
                </c:pt>
                <c:pt idx="496">
                  <c:v>1.59</c:v>
                </c:pt>
                <c:pt idx="497">
                  <c:v>1.59</c:v>
                </c:pt>
                <c:pt idx="498">
                  <c:v>1.6</c:v>
                </c:pt>
                <c:pt idx="499">
                  <c:v>1.59</c:v>
                </c:pt>
                <c:pt idx="500">
                  <c:v>1.6</c:v>
                </c:pt>
                <c:pt idx="501">
                  <c:v>1.6</c:v>
                </c:pt>
                <c:pt idx="502">
                  <c:v>1.59</c:v>
                </c:pt>
                <c:pt idx="503">
                  <c:v>1.59</c:v>
                </c:pt>
                <c:pt idx="504">
                  <c:v>1.6</c:v>
                </c:pt>
                <c:pt idx="505">
                  <c:v>1.6</c:v>
                </c:pt>
                <c:pt idx="506">
                  <c:v>1.59</c:v>
                </c:pt>
                <c:pt idx="507">
                  <c:v>1.59</c:v>
                </c:pt>
                <c:pt idx="508">
                  <c:v>1.58</c:v>
                </c:pt>
                <c:pt idx="509">
                  <c:v>1.6</c:v>
                </c:pt>
                <c:pt idx="510">
                  <c:v>1.59</c:v>
                </c:pt>
                <c:pt idx="511">
                  <c:v>1.59</c:v>
                </c:pt>
                <c:pt idx="512">
                  <c:v>1.6</c:v>
                </c:pt>
                <c:pt idx="513">
                  <c:v>1.61</c:v>
                </c:pt>
                <c:pt idx="514">
                  <c:v>1.6</c:v>
                </c:pt>
                <c:pt idx="515">
                  <c:v>1.6</c:v>
                </c:pt>
                <c:pt idx="516">
                  <c:v>1.59</c:v>
                </c:pt>
                <c:pt idx="517">
                  <c:v>1.58</c:v>
                </c:pt>
                <c:pt idx="518">
                  <c:v>1.59</c:v>
                </c:pt>
                <c:pt idx="519">
                  <c:v>1.6</c:v>
                </c:pt>
                <c:pt idx="520">
                  <c:v>1.6</c:v>
                </c:pt>
                <c:pt idx="521">
                  <c:v>1.6</c:v>
                </c:pt>
                <c:pt idx="522">
                  <c:v>1.6</c:v>
                </c:pt>
                <c:pt idx="523">
                  <c:v>1.6</c:v>
                </c:pt>
                <c:pt idx="524">
                  <c:v>1.59</c:v>
                </c:pt>
                <c:pt idx="525">
                  <c:v>1.6</c:v>
                </c:pt>
                <c:pt idx="526">
                  <c:v>1.59</c:v>
                </c:pt>
                <c:pt idx="527">
                  <c:v>1.59</c:v>
                </c:pt>
                <c:pt idx="528">
                  <c:v>1.6</c:v>
                </c:pt>
                <c:pt idx="529">
                  <c:v>1.59</c:v>
                </c:pt>
                <c:pt idx="530">
                  <c:v>1.59</c:v>
                </c:pt>
                <c:pt idx="531">
                  <c:v>1.59</c:v>
                </c:pt>
                <c:pt idx="532">
                  <c:v>1.59</c:v>
                </c:pt>
                <c:pt idx="533">
                  <c:v>1.59</c:v>
                </c:pt>
                <c:pt idx="534">
                  <c:v>1.59</c:v>
                </c:pt>
                <c:pt idx="535">
                  <c:v>1.59</c:v>
                </c:pt>
                <c:pt idx="536">
                  <c:v>1.59</c:v>
                </c:pt>
                <c:pt idx="537">
                  <c:v>1.59</c:v>
                </c:pt>
                <c:pt idx="538">
                  <c:v>1.6</c:v>
                </c:pt>
                <c:pt idx="539">
                  <c:v>1.59</c:v>
                </c:pt>
                <c:pt idx="540">
                  <c:v>1.6</c:v>
                </c:pt>
                <c:pt idx="541">
                  <c:v>1.6</c:v>
                </c:pt>
                <c:pt idx="542">
                  <c:v>1.59</c:v>
                </c:pt>
                <c:pt idx="543">
                  <c:v>1.6</c:v>
                </c:pt>
                <c:pt idx="544">
                  <c:v>1.6</c:v>
                </c:pt>
                <c:pt idx="545">
                  <c:v>1.6</c:v>
                </c:pt>
                <c:pt idx="546">
                  <c:v>1.6</c:v>
                </c:pt>
                <c:pt idx="547">
                  <c:v>1.61</c:v>
                </c:pt>
                <c:pt idx="548">
                  <c:v>1.61</c:v>
                </c:pt>
                <c:pt idx="549">
                  <c:v>1.59</c:v>
                </c:pt>
                <c:pt idx="550">
                  <c:v>1.6</c:v>
                </c:pt>
                <c:pt idx="551">
                  <c:v>1.6</c:v>
                </c:pt>
                <c:pt idx="552">
                  <c:v>1.6</c:v>
                </c:pt>
                <c:pt idx="553">
                  <c:v>1.6</c:v>
                </c:pt>
                <c:pt idx="554">
                  <c:v>1.6</c:v>
                </c:pt>
                <c:pt idx="555">
                  <c:v>1.6</c:v>
                </c:pt>
                <c:pt idx="556">
                  <c:v>1.59</c:v>
                </c:pt>
                <c:pt idx="557">
                  <c:v>1.6</c:v>
                </c:pt>
                <c:pt idx="558">
                  <c:v>1.6</c:v>
                </c:pt>
                <c:pt idx="559">
                  <c:v>1.6</c:v>
                </c:pt>
                <c:pt idx="560">
                  <c:v>1.6</c:v>
                </c:pt>
                <c:pt idx="561">
                  <c:v>1.6</c:v>
                </c:pt>
                <c:pt idx="562">
                  <c:v>1.6</c:v>
                </c:pt>
                <c:pt idx="563">
                  <c:v>1.6</c:v>
                </c:pt>
                <c:pt idx="564">
                  <c:v>1.6</c:v>
                </c:pt>
                <c:pt idx="565">
                  <c:v>1.61</c:v>
                </c:pt>
                <c:pt idx="566">
                  <c:v>1.59</c:v>
                </c:pt>
                <c:pt idx="567">
                  <c:v>1.6</c:v>
                </c:pt>
                <c:pt idx="568">
                  <c:v>1.6</c:v>
                </c:pt>
                <c:pt idx="569">
                  <c:v>1.6</c:v>
                </c:pt>
                <c:pt idx="570">
                  <c:v>1.61</c:v>
                </c:pt>
                <c:pt idx="571">
                  <c:v>1.6</c:v>
                </c:pt>
                <c:pt idx="572">
                  <c:v>1.6</c:v>
                </c:pt>
                <c:pt idx="573">
                  <c:v>1.6</c:v>
                </c:pt>
                <c:pt idx="574">
                  <c:v>1.6</c:v>
                </c:pt>
                <c:pt idx="575">
                  <c:v>1.6</c:v>
                </c:pt>
                <c:pt idx="576">
                  <c:v>1.59</c:v>
                </c:pt>
                <c:pt idx="577">
                  <c:v>1.61</c:v>
                </c:pt>
                <c:pt idx="578">
                  <c:v>1.6</c:v>
                </c:pt>
                <c:pt idx="579">
                  <c:v>1.6</c:v>
                </c:pt>
                <c:pt idx="580">
                  <c:v>1.6</c:v>
                </c:pt>
                <c:pt idx="581">
                  <c:v>1.6</c:v>
                </c:pt>
                <c:pt idx="582">
                  <c:v>1.6</c:v>
                </c:pt>
                <c:pt idx="583">
                  <c:v>1.6</c:v>
                </c:pt>
                <c:pt idx="584">
                  <c:v>1.6</c:v>
                </c:pt>
                <c:pt idx="585">
                  <c:v>1.6</c:v>
                </c:pt>
                <c:pt idx="586">
                  <c:v>1.6</c:v>
                </c:pt>
                <c:pt idx="587">
                  <c:v>1.59</c:v>
                </c:pt>
                <c:pt idx="588">
                  <c:v>1.6</c:v>
                </c:pt>
                <c:pt idx="589">
                  <c:v>1.61</c:v>
                </c:pt>
                <c:pt idx="590">
                  <c:v>1.61</c:v>
                </c:pt>
                <c:pt idx="591">
                  <c:v>1.6</c:v>
                </c:pt>
                <c:pt idx="592">
                  <c:v>1.61</c:v>
                </c:pt>
                <c:pt idx="593">
                  <c:v>1.6</c:v>
                </c:pt>
                <c:pt idx="594">
                  <c:v>1.6</c:v>
                </c:pt>
                <c:pt idx="595">
                  <c:v>1.61</c:v>
                </c:pt>
                <c:pt idx="596">
                  <c:v>1.61</c:v>
                </c:pt>
                <c:pt idx="597">
                  <c:v>1.6</c:v>
                </c:pt>
                <c:pt idx="598">
                  <c:v>1.6</c:v>
                </c:pt>
                <c:pt idx="599">
                  <c:v>1.59</c:v>
                </c:pt>
                <c:pt idx="600">
                  <c:v>1.6</c:v>
                </c:pt>
                <c:pt idx="601">
                  <c:v>1.61</c:v>
                </c:pt>
                <c:pt idx="602">
                  <c:v>1.6</c:v>
                </c:pt>
                <c:pt idx="603">
                  <c:v>1.6</c:v>
                </c:pt>
                <c:pt idx="604">
                  <c:v>1.61</c:v>
                </c:pt>
                <c:pt idx="605">
                  <c:v>1.61</c:v>
                </c:pt>
                <c:pt idx="606">
                  <c:v>1.6</c:v>
                </c:pt>
                <c:pt idx="607">
                  <c:v>1.6</c:v>
                </c:pt>
                <c:pt idx="608">
                  <c:v>1.61</c:v>
                </c:pt>
                <c:pt idx="609">
                  <c:v>1.6</c:v>
                </c:pt>
                <c:pt idx="610">
                  <c:v>1.6</c:v>
                </c:pt>
                <c:pt idx="611">
                  <c:v>1.59</c:v>
                </c:pt>
                <c:pt idx="612">
                  <c:v>1.59</c:v>
                </c:pt>
                <c:pt idx="613">
                  <c:v>1.6</c:v>
                </c:pt>
                <c:pt idx="614">
                  <c:v>1.59</c:v>
                </c:pt>
                <c:pt idx="615">
                  <c:v>1.61</c:v>
                </c:pt>
                <c:pt idx="616">
                  <c:v>1.61</c:v>
                </c:pt>
                <c:pt idx="617">
                  <c:v>1.6</c:v>
                </c:pt>
                <c:pt idx="618">
                  <c:v>1.6</c:v>
                </c:pt>
                <c:pt idx="619">
                  <c:v>1.61</c:v>
                </c:pt>
                <c:pt idx="620">
                  <c:v>1.6</c:v>
                </c:pt>
                <c:pt idx="621">
                  <c:v>1.6</c:v>
                </c:pt>
                <c:pt idx="622">
                  <c:v>1.61</c:v>
                </c:pt>
                <c:pt idx="623">
                  <c:v>1.6</c:v>
                </c:pt>
                <c:pt idx="624">
                  <c:v>1.59</c:v>
                </c:pt>
                <c:pt idx="625">
                  <c:v>1.6</c:v>
                </c:pt>
                <c:pt idx="626">
                  <c:v>1.61</c:v>
                </c:pt>
                <c:pt idx="627">
                  <c:v>1.62</c:v>
                </c:pt>
                <c:pt idx="628">
                  <c:v>1.6</c:v>
                </c:pt>
                <c:pt idx="629">
                  <c:v>1.61</c:v>
                </c:pt>
                <c:pt idx="630">
                  <c:v>1.61</c:v>
                </c:pt>
                <c:pt idx="631">
                  <c:v>1.61</c:v>
                </c:pt>
                <c:pt idx="632">
                  <c:v>1.62</c:v>
                </c:pt>
                <c:pt idx="633">
                  <c:v>1.61</c:v>
                </c:pt>
                <c:pt idx="634">
                  <c:v>1.61</c:v>
                </c:pt>
                <c:pt idx="635">
                  <c:v>1.61</c:v>
                </c:pt>
                <c:pt idx="636">
                  <c:v>1.6</c:v>
                </c:pt>
                <c:pt idx="637">
                  <c:v>1.61</c:v>
                </c:pt>
                <c:pt idx="638">
                  <c:v>1.61</c:v>
                </c:pt>
                <c:pt idx="639">
                  <c:v>1.61</c:v>
                </c:pt>
                <c:pt idx="640">
                  <c:v>1.6</c:v>
                </c:pt>
                <c:pt idx="641">
                  <c:v>1.61</c:v>
                </c:pt>
                <c:pt idx="642">
                  <c:v>1.61</c:v>
                </c:pt>
                <c:pt idx="643">
                  <c:v>1.62</c:v>
                </c:pt>
                <c:pt idx="644">
                  <c:v>1.61</c:v>
                </c:pt>
                <c:pt idx="645">
                  <c:v>1.6</c:v>
                </c:pt>
                <c:pt idx="646">
                  <c:v>1.6</c:v>
                </c:pt>
                <c:pt idx="647">
                  <c:v>1.61</c:v>
                </c:pt>
                <c:pt idx="648">
                  <c:v>1.62</c:v>
                </c:pt>
                <c:pt idx="649">
                  <c:v>1.61</c:v>
                </c:pt>
                <c:pt idx="650">
                  <c:v>1.61</c:v>
                </c:pt>
                <c:pt idx="651">
                  <c:v>1.62</c:v>
                </c:pt>
                <c:pt idx="652">
                  <c:v>1.63</c:v>
                </c:pt>
                <c:pt idx="653">
                  <c:v>1.63</c:v>
                </c:pt>
                <c:pt idx="654">
                  <c:v>1.63</c:v>
                </c:pt>
                <c:pt idx="655">
                  <c:v>1.63</c:v>
                </c:pt>
                <c:pt idx="656">
                  <c:v>1.63</c:v>
                </c:pt>
                <c:pt idx="657">
                  <c:v>1.63</c:v>
                </c:pt>
                <c:pt idx="658">
                  <c:v>1.63</c:v>
                </c:pt>
                <c:pt idx="659">
                  <c:v>1.63</c:v>
                </c:pt>
                <c:pt idx="660">
                  <c:v>1.63</c:v>
                </c:pt>
                <c:pt idx="661">
                  <c:v>1.64</c:v>
                </c:pt>
                <c:pt idx="662">
                  <c:v>1.64</c:v>
                </c:pt>
                <c:pt idx="663">
                  <c:v>1.64</c:v>
                </c:pt>
                <c:pt idx="664">
                  <c:v>1.64</c:v>
                </c:pt>
                <c:pt idx="665">
                  <c:v>1.65</c:v>
                </c:pt>
                <c:pt idx="666">
                  <c:v>1.65</c:v>
                </c:pt>
                <c:pt idx="667">
                  <c:v>1.65</c:v>
                </c:pt>
                <c:pt idx="668">
                  <c:v>1.66</c:v>
                </c:pt>
                <c:pt idx="669">
                  <c:v>1.65</c:v>
                </c:pt>
                <c:pt idx="670">
                  <c:v>1.65</c:v>
                </c:pt>
                <c:pt idx="671">
                  <c:v>1.66</c:v>
                </c:pt>
                <c:pt idx="672">
                  <c:v>1.66</c:v>
                </c:pt>
                <c:pt idx="673">
                  <c:v>1.66</c:v>
                </c:pt>
                <c:pt idx="674">
                  <c:v>1.66</c:v>
                </c:pt>
                <c:pt idx="675">
                  <c:v>1.66</c:v>
                </c:pt>
                <c:pt idx="676">
                  <c:v>1.66</c:v>
                </c:pt>
                <c:pt idx="677">
                  <c:v>1.66</c:v>
                </c:pt>
                <c:pt idx="678">
                  <c:v>1.67</c:v>
                </c:pt>
                <c:pt idx="679">
                  <c:v>1.68</c:v>
                </c:pt>
                <c:pt idx="680">
                  <c:v>1.67</c:v>
                </c:pt>
                <c:pt idx="681">
                  <c:v>1.68</c:v>
                </c:pt>
                <c:pt idx="682">
                  <c:v>1.68</c:v>
                </c:pt>
                <c:pt idx="683">
                  <c:v>1.68</c:v>
                </c:pt>
                <c:pt idx="684">
                  <c:v>1.68</c:v>
                </c:pt>
                <c:pt idx="685">
                  <c:v>1.68</c:v>
                </c:pt>
                <c:pt idx="686">
                  <c:v>1.69</c:v>
                </c:pt>
                <c:pt idx="687">
                  <c:v>1.69</c:v>
                </c:pt>
                <c:pt idx="688">
                  <c:v>1.69</c:v>
                </c:pt>
                <c:pt idx="689">
                  <c:v>1.69</c:v>
                </c:pt>
                <c:pt idx="690">
                  <c:v>1.69</c:v>
                </c:pt>
                <c:pt idx="691">
                  <c:v>1.69</c:v>
                </c:pt>
                <c:pt idx="692">
                  <c:v>1.69</c:v>
                </c:pt>
                <c:pt idx="693">
                  <c:v>1.69</c:v>
                </c:pt>
                <c:pt idx="694">
                  <c:v>1.69</c:v>
                </c:pt>
                <c:pt idx="695">
                  <c:v>1.69</c:v>
                </c:pt>
                <c:pt idx="696">
                  <c:v>1.69</c:v>
                </c:pt>
                <c:pt idx="697">
                  <c:v>1.71</c:v>
                </c:pt>
                <c:pt idx="698">
                  <c:v>1.7</c:v>
                </c:pt>
                <c:pt idx="699">
                  <c:v>1.7</c:v>
                </c:pt>
                <c:pt idx="700">
                  <c:v>1.7</c:v>
                </c:pt>
                <c:pt idx="701">
                  <c:v>1.71</c:v>
                </c:pt>
                <c:pt idx="702">
                  <c:v>1.7</c:v>
                </c:pt>
                <c:pt idx="703">
                  <c:v>1.71</c:v>
                </c:pt>
                <c:pt idx="704">
                  <c:v>1.71</c:v>
                </c:pt>
                <c:pt idx="705">
                  <c:v>1.71</c:v>
                </c:pt>
                <c:pt idx="706">
                  <c:v>1.71</c:v>
                </c:pt>
                <c:pt idx="707">
                  <c:v>1.72</c:v>
                </c:pt>
                <c:pt idx="708">
                  <c:v>1.71</c:v>
                </c:pt>
                <c:pt idx="709">
                  <c:v>1.71</c:v>
                </c:pt>
                <c:pt idx="710">
                  <c:v>1.72</c:v>
                </c:pt>
                <c:pt idx="711">
                  <c:v>1.72</c:v>
                </c:pt>
                <c:pt idx="712">
                  <c:v>1.73</c:v>
                </c:pt>
                <c:pt idx="713">
                  <c:v>1.72</c:v>
                </c:pt>
                <c:pt idx="714">
                  <c:v>1.72</c:v>
                </c:pt>
                <c:pt idx="715">
                  <c:v>1.72</c:v>
                </c:pt>
                <c:pt idx="716">
                  <c:v>1.72</c:v>
                </c:pt>
                <c:pt idx="717">
                  <c:v>1.72</c:v>
                </c:pt>
                <c:pt idx="718">
                  <c:v>1.73</c:v>
                </c:pt>
                <c:pt idx="719">
                  <c:v>1.73</c:v>
                </c:pt>
                <c:pt idx="720">
                  <c:v>1.74</c:v>
                </c:pt>
                <c:pt idx="721">
                  <c:v>1.73</c:v>
                </c:pt>
                <c:pt idx="722">
                  <c:v>1.73</c:v>
                </c:pt>
                <c:pt idx="723">
                  <c:v>1.73</c:v>
                </c:pt>
                <c:pt idx="724">
                  <c:v>1.74</c:v>
                </c:pt>
                <c:pt idx="725">
                  <c:v>1.73</c:v>
                </c:pt>
                <c:pt idx="726">
                  <c:v>1.73</c:v>
                </c:pt>
                <c:pt idx="727">
                  <c:v>1.74</c:v>
                </c:pt>
                <c:pt idx="728">
                  <c:v>1.74</c:v>
                </c:pt>
                <c:pt idx="729">
                  <c:v>1.73</c:v>
                </c:pt>
                <c:pt idx="730">
                  <c:v>1.73</c:v>
                </c:pt>
                <c:pt idx="731">
                  <c:v>1.73</c:v>
                </c:pt>
                <c:pt idx="732">
                  <c:v>1.74</c:v>
                </c:pt>
                <c:pt idx="733">
                  <c:v>1.74</c:v>
                </c:pt>
                <c:pt idx="734">
                  <c:v>1.74</c:v>
                </c:pt>
                <c:pt idx="735">
                  <c:v>1.73</c:v>
                </c:pt>
                <c:pt idx="736">
                  <c:v>1.74</c:v>
                </c:pt>
                <c:pt idx="737">
                  <c:v>1.73</c:v>
                </c:pt>
                <c:pt idx="738">
                  <c:v>1.73</c:v>
                </c:pt>
                <c:pt idx="739">
                  <c:v>1.74</c:v>
                </c:pt>
                <c:pt idx="740">
                  <c:v>1.73</c:v>
                </c:pt>
                <c:pt idx="741">
                  <c:v>1.73</c:v>
                </c:pt>
                <c:pt idx="742">
                  <c:v>1.73</c:v>
                </c:pt>
                <c:pt idx="743">
                  <c:v>1.73</c:v>
                </c:pt>
                <c:pt idx="744">
                  <c:v>1.74</c:v>
                </c:pt>
                <c:pt idx="745">
                  <c:v>1.74</c:v>
                </c:pt>
                <c:pt idx="746">
                  <c:v>1.74</c:v>
                </c:pt>
                <c:pt idx="747">
                  <c:v>1.74</c:v>
                </c:pt>
                <c:pt idx="748">
                  <c:v>1.74</c:v>
                </c:pt>
                <c:pt idx="749">
                  <c:v>1.74</c:v>
                </c:pt>
                <c:pt idx="750">
                  <c:v>1.75</c:v>
                </c:pt>
                <c:pt idx="751">
                  <c:v>1.75</c:v>
                </c:pt>
                <c:pt idx="752">
                  <c:v>1.75</c:v>
                </c:pt>
                <c:pt idx="753">
                  <c:v>1.75</c:v>
                </c:pt>
                <c:pt idx="754">
                  <c:v>1.76</c:v>
                </c:pt>
                <c:pt idx="755">
                  <c:v>1.75</c:v>
                </c:pt>
                <c:pt idx="756">
                  <c:v>1.75</c:v>
                </c:pt>
                <c:pt idx="757">
                  <c:v>1.75</c:v>
                </c:pt>
                <c:pt idx="758">
                  <c:v>1.75</c:v>
                </c:pt>
                <c:pt idx="759">
                  <c:v>1.77</c:v>
                </c:pt>
                <c:pt idx="760">
                  <c:v>1.76</c:v>
                </c:pt>
                <c:pt idx="761">
                  <c:v>1.77</c:v>
                </c:pt>
                <c:pt idx="762">
                  <c:v>1.77</c:v>
                </c:pt>
                <c:pt idx="763">
                  <c:v>1.78</c:v>
                </c:pt>
                <c:pt idx="764">
                  <c:v>1.78</c:v>
                </c:pt>
                <c:pt idx="765">
                  <c:v>1.78</c:v>
                </c:pt>
                <c:pt idx="766">
                  <c:v>1.78</c:v>
                </c:pt>
                <c:pt idx="767">
                  <c:v>1.78</c:v>
                </c:pt>
                <c:pt idx="768">
                  <c:v>1.78</c:v>
                </c:pt>
                <c:pt idx="769">
                  <c:v>1.78</c:v>
                </c:pt>
                <c:pt idx="770">
                  <c:v>1.78</c:v>
                </c:pt>
                <c:pt idx="771">
                  <c:v>1.78</c:v>
                </c:pt>
                <c:pt idx="772">
                  <c:v>1.78</c:v>
                </c:pt>
                <c:pt idx="773">
                  <c:v>1.79</c:v>
                </c:pt>
                <c:pt idx="774">
                  <c:v>1.79</c:v>
                </c:pt>
                <c:pt idx="775">
                  <c:v>1.79</c:v>
                </c:pt>
                <c:pt idx="776">
                  <c:v>1.81</c:v>
                </c:pt>
                <c:pt idx="777">
                  <c:v>1.79</c:v>
                </c:pt>
                <c:pt idx="778">
                  <c:v>1.81</c:v>
                </c:pt>
                <c:pt idx="779">
                  <c:v>1.81</c:v>
                </c:pt>
                <c:pt idx="780">
                  <c:v>1.81</c:v>
                </c:pt>
                <c:pt idx="781">
                  <c:v>1.81</c:v>
                </c:pt>
                <c:pt idx="782">
                  <c:v>1.81</c:v>
                </c:pt>
                <c:pt idx="783">
                  <c:v>1.81</c:v>
                </c:pt>
                <c:pt idx="784">
                  <c:v>1.82</c:v>
                </c:pt>
                <c:pt idx="785">
                  <c:v>1.82</c:v>
                </c:pt>
                <c:pt idx="786">
                  <c:v>1.82</c:v>
                </c:pt>
                <c:pt idx="787">
                  <c:v>1.82</c:v>
                </c:pt>
                <c:pt idx="788">
                  <c:v>1.83</c:v>
                </c:pt>
                <c:pt idx="789">
                  <c:v>1.83</c:v>
                </c:pt>
                <c:pt idx="790">
                  <c:v>1.82</c:v>
                </c:pt>
                <c:pt idx="791">
                  <c:v>1.83</c:v>
                </c:pt>
                <c:pt idx="792">
                  <c:v>1.84</c:v>
                </c:pt>
                <c:pt idx="793">
                  <c:v>1.84</c:v>
                </c:pt>
                <c:pt idx="794">
                  <c:v>1.84</c:v>
                </c:pt>
                <c:pt idx="795">
                  <c:v>1.85</c:v>
                </c:pt>
                <c:pt idx="796">
                  <c:v>1.84</c:v>
                </c:pt>
                <c:pt idx="797">
                  <c:v>1.85</c:v>
                </c:pt>
                <c:pt idx="798">
                  <c:v>1.85</c:v>
                </c:pt>
                <c:pt idx="799">
                  <c:v>1.85</c:v>
                </c:pt>
                <c:pt idx="800">
                  <c:v>1.85</c:v>
                </c:pt>
                <c:pt idx="801">
                  <c:v>1.85</c:v>
                </c:pt>
                <c:pt idx="802">
                  <c:v>1.85</c:v>
                </c:pt>
                <c:pt idx="803">
                  <c:v>1.86</c:v>
                </c:pt>
                <c:pt idx="804">
                  <c:v>1.86</c:v>
                </c:pt>
                <c:pt idx="805">
                  <c:v>1.86</c:v>
                </c:pt>
                <c:pt idx="806">
                  <c:v>1.85</c:v>
                </c:pt>
                <c:pt idx="807">
                  <c:v>1.86</c:v>
                </c:pt>
                <c:pt idx="808">
                  <c:v>1.87</c:v>
                </c:pt>
                <c:pt idx="809">
                  <c:v>1.86</c:v>
                </c:pt>
                <c:pt idx="810">
                  <c:v>1.86</c:v>
                </c:pt>
                <c:pt idx="811">
                  <c:v>1.87</c:v>
                </c:pt>
                <c:pt idx="812">
                  <c:v>1.87</c:v>
                </c:pt>
                <c:pt idx="813">
                  <c:v>1.87</c:v>
                </c:pt>
                <c:pt idx="814">
                  <c:v>1.87</c:v>
                </c:pt>
                <c:pt idx="815">
                  <c:v>1.88</c:v>
                </c:pt>
                <c:pt idx="816">
                  <c:v>1.87</c:v>
                </c:pt>
                <c:pt idx="817">
                  <c:v>1.88</c:v>
                </c:pt>
                <c:pt idx="818">
                  <c:v>1.89</c:v>
                </c:pt>
                <c:pt idx="819">
                  <c:v>1.89</c:v>
                </c:pt>
                <c:pt idx="820">
                  <c:v>1.88</c:v>
                </c:pt>
                <c:pt idx="821">
                  <c:v>1.88</c:v>
                </c:pt>
                <c:pt idx="822">
                  <c:v>1.89</c:v>
                </c:pt>
                <c:pt idx="823">
                  <c:v>1.88</c:v>
                </c:pt>
                <c:pt idx="824">
                  <c:v>1.89</c:v>
                </c:pt>
                <c:pt idx="825">
                  <c:v>1.89</c:v>
                </c:pt>
                <c:pt idx="826">
                  <c:v>1.9</c:v>
                </c:pt>
                <c:pt idx="827">
                  <c:v>1.89</c:v>
                </c:pt>
                <c:pt idx="828">
                  <c:v>1.89</c:v>
                </c:pt>
                <c:pt idx="829">
                  <c:v>1.9</c:v>
                </c:pt>
                <c:pt idx="830">
                  <c:v>1.9</c:v>
                </c:pt>
                <c:pt idx="831">
                  <c:v>1.91</c:v>
                </c:pt>
                <c:pt idx="832">
                  <c:v>1.91</c:v>
                </c:pt>
                <c:pt idx="833">
                  <c:v>1.91</c:v>
                </c:pt>
                <c:pt idx="834">
                  <c:v>1.91</c:v>
                </c:pt>
                <c:pt idx="835">
                  <c:v>1.91</c:v>
                </c:pt>
                <c:pt idx="836">
                  <c:v>1.91</c:v>
                </c:pt>
                <c:pt idx="837">
                  <c:v>1.92</c:v>
                </c:pt>
                <c:pt idx="838">
                  <c:v>1.91</c:v>
                </c:pt>
                <c:pt idx="839">
                  <c:v>1.92</c:v>
                </c:pt>
                <c:pt idx="840">
                  <c:v>1.92</c:v>
                </c:pt>
                <c:pt idx="841">
                  <c:v>1.93</c:v>
                </c:pt>
                <c:pt idx="842">
                  <c:v>1.93</c:v>
                </c:pt>
                <c:pt idx="843">
                  <c:v>1.94</c:v>
                </c:pt>
                <c:pt idx="844">
                  <c:v>1.93</c:v>
                </c:pt>
                <c:pt idx="845">
                  <c:v>1.93</c:v>
                </c:pt>
                <c:pt idx="846">
                  <c:v>1.94</c:v>
                </c:pt>
                <c:pt idx="847">
                  <c:v>1.94</c:v>
                </c:pt>
                <c:pt idx="848">
                  <c:v>1.94</c:v>
                </c:pt>
                <c:pt idx="849">
                  <c:v>1.95</c:v>
                </c:pt>
                <c:pt idx="850">
                  <c:v>1.94</c:v>
                </c:pt>
                <c:pt idx="851">
                  <c:v>1.94</c:v>
                </c:pt>
                <c:pt idx="852">
                  <c:v>1.94</c:v>
                </c:pt>
                <c:pt idx="853">
                  <c:v>1.95</c:v>
                </c:pt>
                <c:pt idx="854">
                  <c:v>1.95</c:v>
                </c:pt>
                <c:pt idx="855">
                  <c:v>1.96</c:v>
                </c:pt>
                <c:pt idx="856">
                  <c:v>1.95</c:v>
                </c:pt>
                <c:pt idx="857">
                  <c:v>1.95</c:v>
                </c:pt>
                <c:pt idx="858">
                  <c:v>1.95</c:v>
                </c:pt>
                <c:pt idx="859">
                  <c:v>1.96</c:v>
                </c:pt>
                <c:pt idx="860">
                  <c:v>1.97</c:v>
                </c:pt>
                <c:pt idx="861">
                  <c:v>1.95</c:v>
                </c:pt>
                <c:pt idx="862">
                  <c:v>1.96</c:v>
                </c:pt>
                <c:pt idx="863">
                  <c:v>1.97</c:v>
                </c:pt>
                <c:pt idx="864">
                  <c:v>1.97</c:v>
                </c:pt>
                <c:pt idx="865">
                  <c:v>1.97</c:v>
                </c:pt>
                <c:pt idx="866">
                  <c:v>1.98</c:v>
                </c:pt>
                <c:pt idx="867">
                  <c:v>1.98</c:v>
                </c:pt>
                <c:pt idx="868">
                  <c:v>1.98</c:v>
                </c:pt>
                <c:pt idx="869">
                  <c:v>1.99</c:v>
                </c:pt>
                <c:pt idx="870">
                  <c:v>1.98</c:v>
                </c:pt>
                <c:pt idx="871">
                  <c:v>1.98</c:v>
                </c:pt>
                <c:pt idx="872">
                  <c:v>1.99</c:v>
                </c:pt>
                <c:pt idx="873">
                  <c:v>1.99</c:v>
                </c:pt>
                <c:pt idx="874">
                  <c:v>1.99</c:v>
                </c:pt>
                <c:pt idx="875">
                  <c:v>1.99</c:v>
                </c:pt>
                <c:pt idx="876">
                  <c:v>1.99</c:v>
                </c:pt>
                <c:pt idx="877">
                  <c:v>1.99</c:v>
                </c:pt>
                <c:pt idx="878">
                  <c:v>1.99</c:v>
                </c:pt>
                <c:pt idx="879">
                  <c:v>1.99</c:v>
                </c:pt>
                <c:pt idx="880">
                  <c:v>2</c:v>
                </c:pt>
                <c:pt idx="881">
                  <c:v>1.99</c:v>
                </c:pt>
                <c:pt idx="882">
                  <c:v>2.0099999999999998</c:v>
                </c:pt>
                <c:pt idx="883">
                  <c:v>2</c:v>
                </c:pt>
                <c:pt idx="884">
                  <c:v>2</c:v>
                </c:pt>
                <c:pt idx="885">
                  <c:v>2</c:v>
                </c:pt>
                <c:pt idx="886">
                  <c:v>1.99</c:v>
                </c:pt>
                <c:pt idx="887">
                  <c:v>2</c:v>
                </c:pt>
                <c:pt idx="888">
                  <c:v>2</c:v>
                </c:pt>
                <c:pt idx="889">
                  <c:v>2</c:v>
                </c:pt>
                <c:pt idx="890">
                  <c:v>2.0099999999999998</c:v>
                </c:pt>
                <c:pt idx="891">
                  <c:v>2</c:v>
                </c:pt>
                <c:pt idx="892">
                  <c:v>2</c:v>
                </c:pt>
                <c:pt idx="893">
                  <c:v>2</c:v>
                </c:pt>
                <c:pt idx="894">
                  <c:v>2.0099999999999998</c:v>
                </c:pt>
                <c:pt idx="895">
                  <c:v>2.0099999999999998</c:v>
                </c:pt>
                <c:pt idx="896">
                  <c:v>2.0099999999999998</c:v>
                </c:pt>
                <c:pt idx="897">
                  <c:v>2.0099999999999998</c:v>
                </c:pt>
                <c:pt idx="898">
                  <c:v>2.02</c:v>
                </c:pt>
                <c:pt idx="899">
                  <c:v>2.02</c:v>
                </c:pt>
                <c:pt idx="900">
                  <c:v>2.0099999999999998</c:v>
                </c:pt>
                <c:pt idx="901">
                  <c:v>2.02</c:v>
                </c:pt>
                <c:pt idx="902">
                  <c:v>2.02</c:v>
                </c:pt>
                <c:pt idx="903">
                  <c:v>2.02</c:v>
                </c:pt>
                <c:pt idx="904">
                  <c:v>2.0299999999999998</c:v>
                </c:pt>
                <c:pt idx="905">
                  <c:v>2.0299999999999998</c:v>
                </c:pt>
                <c:pt idx="906">
                  <c:v>2.02</c:v>
                </c:pt>
                <c:pt idx="907">
                  <c:v>2.02</c:v>
                </c:pt>
                <c:pt idx="908">
                  <c:v>2.0299999999999998</c:v>
                </c:pt>
                <c:pt idx="909">
                  <c:v>2.0299999999999998</c:v>
                </c:pt>
                <c:pt idx="910">
                  <c:v>2.04</c:v>
                </c:pt>
                <c:pt idx="911">
                  <c:v>2.0299999999999998</c:v>
                </c:pt>
                <c:pt idx="912">
                  <c:v>2.04</c:v>
                </c:pt>
                <c:pt idx="913">
                  <c:v>2.0299999999999998</c:v>
                </c:pt>
                <c:pt idx="914">
                  <c:v>2.0299999999999998</c:v>
                </c:pt>
                <c:pt idx="915">
                  <c:v>2.0299999999999998</c:v>
                </c:pt>
                <c:pt idx="916">
                  <c:v>2.04</c:v>
                </c:pt>
                <c:pt idx="917">
                  <c:v>2.0299999999999998</c:v>
                </c:pt>
                <c:pt idx="918">
                  <c:v>2.0299999999999998</c:v>
                </c:pt>
                <c:pt idx="919">
                  <c:v>2.04</c:v>
                </c:pt>
                <c:pt idx="920">
                  <c:v>2.04</c:v>
                </c:pt>
                <c:pt idx="921">
                  <c:v>2.04</c:v>
                </c:pt>
                <c:pt idx="922">
                  <c:v>2.04</c:v>
                </c:pt>
                <c:pt idx="923">
                  <c:v>2.0499999999999998</c:v>
                </c:pt>
                <c:pt idx="924">
                  <c:v>2.06</c:v>
                </c:pt>
                <c:pt idx="925">
                  <c:v>2.0499999999999998</c:v>
                </c:pt>
                <c:pt idx="926">
                  <c:v>2.0499999999999998</c:v>
                </c:pt>
                <c:pt idx="927">
                  <c:v>2.0499999999999998</c:v>
                </c:pt>
                <c:pt idx="928">
                  <c:v>2.04</c:v>
                </c:pt>
                <c:pt idx="929">
                  <c:v>2.0499999999999998</c:v>
                </c:pt>
                <c:pt idx="930">
                  <c:v>2.0499999999999998</c:v>
                </c:pt>
                <c:pt idx="931">
                  <c:v>2.06</c:v>
                </c:pt>
                <c:pt idx="932">
                  <c:v>2.0499999999999998</c:v>
                </c:pt>
                <c:pt idx="933">
                  <c:v>2.0499999999999998</c:v>
                </c:pt>
                <c:pt idx="934">
                  <c:v>2.0499999999999998</c:v>
                </c:pt>
                <c:pt idx="935">
                  <c:v>2.0499999999999998</c:v>
                </c:pt>
                <c:pt idx="936">
                  <c:v>2.06</c:v>
                </c:pt>
                <c:pt idx="937">
                  <c:v>2.0499999999999998</c:v>
                </c:pt>
                <c:pt idx="938">
                  <c:v>2.06</c:v>
                </c:pt>
                <c:pt idx="939">
                  <c:v>2.06</c:v>
                </c:pt>
                <c:pt idx="940">
                  <c:v>2.06</c:v>
                </c:pt>
                <c:pt idx="941">
                  <c:v>2.06</c:v>
                </c:pt>
                <c:pt idx="942">
                  <c:v>2.0499999999999998</c:v>
                </c:pt>
                <c:pt idx="943">
                  <c:v>2.06</c:v>
                </c:pt>
                <c:pt idx="944">
                  <c:v>2.0699999999999998</c:v>
                </c:pt>
                <c:pt idx="945">
                  <c:v>2.0699999999999998</c:v>
                </c:pt>
                <c:pt idx="946">
                  <c:v>2.0699999999999998</c:v>
                </c:pt>
                <c:pt idx="947">
                  <c:v>2.0699999999999998</c:v>
                </c:pt>
                <c:pt idx="948">
                  <c:v>2.0699999999999998</c:v>
                </c:pt>
                <c:pt idx="949">
                  <c:v>2.0699999999999998</c:v>
                </c:pt>
                <c:pt idx="950">
                  <c:v>2.0699999999999998</c:v>
                </c:pt>
                <c:pt idx="951">
                  <c:v>2.0699999999999998</c:v>
                </c:pt>
                <c:pt idx="952">
                  <c:v>2.0699999999999998</c:v>
                </c:pt>
                <c:pt idx="953">
                  <c:v>2.08</c:v>
                </c:pt>
                <c:pt idx="954">
                  <c:v>2.0699999999999998</c:v>
                </c:pt>
                <c:pt idx="955">
                  <c:v>2.08</c:v>
                </c:pt>
                <c:pt idx="956">
                  <c:v>2.0699999999999998</c:v>
                </c:pt>
                <c:pt idx="957">
                  <c:v>2.0699999999999998</c:v>
                </c:pt>
                <c:pt idx="958">
                  <c:v>2.0699999999999998</c:v>
                </c:pt>
                <c:pt idx="959">
                  <c:v>2.08</c:v>
                </c:pt>
                <c:pt idx="960">
                  <c:v>2.0699999999999998</c:v>
                </c:pt>
                <c:pt idx="961">
                  <c:v>2.08</c:v>
                </c:pt>
                <c:pt idx="962">
                  <c:v>2.08</c:v>
                </c:pt>
                <c:pt idx="963">
                  <c:v>2.08</c:v>
                </c:pt>
                <c:pt idx="964">
                  <c:v>2.08</c:v>
                </c:pt>
                <c:pt idx="965">
                  <c:v>2.08</c:v>
                </c:pt>
                <c:pt idx="966">
                  <c:v>2.08</c:v>
                </c:pt>
                <c:pt idx="967">
                  <c:v>2.08</c:v>
                </c:pt>
                <c:pt idx="968">
                  <c:v>2.08</c:v>
                </c:pt>
                <c:pt idx="969">
                  <c:v>2.08</c:v>
                </c:pt>
                <c:pt idx="970">
                  <c:v>2.08</c:v>
                </c:pt>
                <c:pt idx="971">
                  <c:v>2.08</c:v>
                </c:pt>
                <c:pt idx="972">
                  <c:v>2.09</c:v>
                </c:pt>
                <c:pt idx="973">
                  <c:v>2.08</c:v>
                </c:pt>
                <c:pt idx="974">
                  <c:v>2.08</c:v>
                </c:pt>
                <c:pt idx="975">
                  <c:v>2.0699999999999998</c:v>
                </c:pt>
                <c:pt idx="976">
                  <c:v>2.0699999999999998</c:v>
                </c:pt>
                <c:pt idx="977">
                  <c:v>2.0699999999999998</c:v>
                </c:pt>
                <c:pt idx="978">
                  <c:v>2.0699999999999998</c:v>
                </c:pt>
                <c:pt idx="979">
                  <c:v>2.0699999999999998</c:v>
                </c:pt>
                <c:pt idx="980">
                  <c:v>2.0699999999999998</c:v>
                </c:pt>
                <c:pt idx="981">
                  <c:v>2.0699999999999998</c:v>
                </c:pt>
                <c:pt idx="982">
                  <c:v>2.0699999999999998</c:v>
                </c:pt>
                <c:pt idx="983">
                  <c:v>2.0699999999999998</c:v>
                </c:pt>
                <c:pt idx="984">
                  <c:v>2.08</c:v>
                </c:pt>
                <c:pt idx="985">
                  <c:v>2.0699999999999998</c:v>
                </c:pt>
                <c:pt idx="986">
                  <c:v>2.08</c:v>
                </c:pt>
                <c:pt idx="987">
                  <c:v>2.0699999999999998</c:v>
                </c:pt>
                <c:pt idx="988">
                  <c:v>2.06</c:v>
                </c:pt>
                <c:pt idx="989">
                  <c:v>2.0699999999999998</c:v>
                </c:pt>
                <c:pt idx="990">
                  <c:v>2.0699999999999998</c:v>
                </c:pt>
                <c:pt idx="991">
                  <c:v>2.0699999999999998</c:v>
                </c:pt>
                <c:pt idx="992">
                  <c:v>2.0699999999999998</c:v>
                </c:pt>
                <c:pt idx="993">
                  <c:v>2.0699999999999998</c:v>
                </c:pt>
                <c:pt idx="994">
                  <c:v>2.06</c:v>
                </c:pt>
                <c:pt idx="995">
                  <c:v>2.0699999999999998</c:v>
                </c:pt>
                <c:pt idx="996">
                  <c:v>2.06</c:v>
                </c:pt>
                <c:pt idx="997">
                  <c:v>2.0699999999999998</c:v>
                </c:pt>
                <c:pt idx="998">
                  <c:v>2.0699999999999998</c:v>
                </c:pt>
                <c:pt idx="999">
                  <c:v>2.0699999999999998</c:v>
                </c:pt>
                <c:pt idx="1000">
                  <c:v>2.0699999999999998</c:v>
                </c:pt>
                <c:pt idx="1001">
                  <c:v>2.0699999999999998</c:v>
                </c:pt>
                <c:pt idx="1002">
                  <c:v>2.0699999999999998</c:v>
                </c:pt>
                <c:pt idx="1003">
                  <c:v>2.0699999999999998</c:v>
                </c:pt>
                <c:pt idx="1004">
                  <c:v>2.06</c:v>
                </c:pt>
                <c:pt idx="1005">
                  <c:v>2.0699999999999998</c:v>
                </c:pt>
                <c:pt idx="1006">
                  <c:v>2.0699999999999998</c:v>
                </c:pt>
                <c:pt idx="1007">
                  <c:v>2.06</c:v>
                </c:pt>
                <c:pt idx="1008">
                  <c:v>2.08</c:v>
                </c:pt>
                <c:pt idx="1009">
                  <c:v>2.0699999999999998</c:v>
                </c:pt>
                <c:pt idx="1010">
                  <c:v>2.06</c:v>
                </c:pt>
                <c:pt idx="1011">
                  <c:v>2.06</c:v>
                </c:pt>
                <c:pt idx="1012">
                  <c:v>2.06</c:v>
                </c:pt>
                <c:pt idx="1013">
                  <c:v>2.06</c:v>
                </c:pt>
                <c:pt idx="1014">
                  <c:v>2.0699999999999998</c:v>
                </c:pt>
                <c:pt idx="1015">
                  <c:v>2.0699999999999998</c:v>
                </c:pt>
                <c:pt idx="1016">
                  <c:v>2.0699999999999998</c:v>
                </c:pt>
                <c:pt idx="1017">
                  <c:v>2.06</c:v>
                </c:pt>
                <c:pt idx="1018">
                  <c:v>2.06</c:v>
                </c:pt>
                <c:pt idx="1019">
                  <c:v>2.0499999999999998</c:v>
                </c:pt>
                <c:pt idx="1020">
                  <c:v>2.06</c:v>
                </c:pt>
                <c:pt idx="1021">
                  <c:v>2.06</c:v>
                </c:pt>
                <c:pt idx="1022">
                  <c:v>2.06</c:v>
                </c:pt>
                <c:pt idx="1023">
                  <c:v>2.0699999999999998</c:v>
                </c:pt>
                <c:pt idx="1024">
                  <c:v>2.0499999999999998</c:v>
                </c:pt>
                <c:pt idx="1025">
                  <c:v>2.06</c:v>
                </c:pt>
                <c:pt idx="1026">
                  <c:v>2.06</c:v>
                </c:pt>
                <c:pt idx="1027">
                  <c:v>2.06</c:v>
                </c:pt>
                <c:pt idx="1028">
                  <c:v>2.06</c:v>
                </c:pt>
                <c:pt idx="1029">
                  <c:v>2.06</c:v>
                </c:pt>
                <c:pt idx="1030">
                  <c:v>2.0699999999999998</c:v>
                </c:pt>
                <c:pt idx="1031">
                  <c:v>2.06</c:v>
                </c:pt>
                <c:pt idx="1032">
                  <c:v>2.0499999999999998</c:v>
                </c:pt>
                <c:pt idx="1033">
                  <c:v>2.0499999999999998</c:v>
                </c:pt>
                <c:pt idx="1034">
                  <c:v>2.06</c:v>
                </c:pt>
                <c:pt idx="1035">
                  <c:v>2.0499999999999998</c:v>
                </c:pt>
                <c:pt idx="1036">
                  <c:v>2.04</c:v>
                </c:pt>
                <c:pt idx="1037">
                  <c:v>2.04</c:v>
                </c:pt>
                <c:pt idx="1038">
                  <c:v>2.04</c:v>
                </c:pt>
                <c:pt idx="1039">
                  <c:v>2.04</c:v>
                </c:pt>
                <c:pt idx="1040">
                  <c:v>2.04</c:v>
                </c:pt>
                <c:pt idx="1041">
                  <c:v>2.0299999999999998</c:v>
                </c:pt>
                <c:pt idx="1042">
                  <c:v>2.04</c:v>
                </c:pt>
                <c:pt idx="1043">
                  <c:v>2.0299999999999998</c:v>
                </c:pt>
                <c:pt idx="1044">
                  <c:v>2.04</c:v>
                </c:pt>
                <c:pt idx="1045">
                  <c:v>2.04</c:v>
                </c:pt>
                <c:pt idx="1046">
                  <c:v>2.0299999999999998</c:v>
                </c:pt>
                <c:pt idx="1047">
                  <c:v>2.0299999999999998</c:v>
                </c:pt>
                <c:pt idx="1048">
                  <c:v>2.0299999999999998</c:v>
                </c:pt>
                <c:pt idx="1049">
                  <c:v>2.0299999999999998</c:v>
                </c:pt>
                <c:pt idx="1050">
                  <c:v>2.0299999999999998</c:v>
                </c:pt>
                <c:pt idx="1051">
                  <c:v>2.0299999999999998</c:v>
                </c:pt>
                <c:pt idx="1052">
                  <c:v>2.0299999999999998</c:v>
                </c:pt>
                <c:pt idx="1053">
                  <c:v>2.0299999999999998</c:v>
                </c:pt>
                <c:pt idx="1054">
                  <c:v>2.02</c:v>
                </c:pt>
                <c:pt idx="1055">
                  <c:v>2.02</c:v>
                </c:pt>
                <c:pt idx="1056">
                  <c:v>2.02</c:v>
                </c:pt>
                <c:pt idx="1057">
                  <c:v>2.02</c:v>
                </c:pt>
                <c:pt idx="1058">
                  <c:v>2.02</c:v>
                </c:pt>
                <c:pt idx="1059">
                  <c:v>2.02</c:v>
                </c:pt>
                <c:pt idx="1060">
                  <c:v>2.02</c:v>
                </c:pt>
                <c:pt idx="1061">
                  <c:v>2.02</c:v>
                </c:pt>
                <c:pt idx="1062">
                  <c:v>2.0099999999999998</c:v>
                </c:pt>
                <c:pt idx="1063">
                  <c:v>2.02</c:v>
                </c:pt>
                <c:pt idx="1064">
                  <c:v>2.02</c:v>
                </c:pt>
                <c:pt idx="1065">
                  <c:v>2.02</c:v>
                </c:pt>
                <c:pt idx="1066">
                  <c:v>2.0099999999999998</c:v>
                </c:pt>
                <c:pt idx="1067">
                  <c:v>2.02</c:v>
                </c:pt>
                <c:pt idx="1068">
                  <c:v>2.02</c:v>
                </c:pt>
                <c:pt idx="1069">
                  <c:v>2.0099999999999998</c:v>
                </c:pt>
                <c:pt idx="1070">
                  <c:v>2.02</c:v>
                </c:pt>
                <c:pt idx="1071">
                  <c:v>2.0099999999999998</c:v>
                </c:pt>
                <c:pt idx="1072">
                  <c:v>2.0099999999999998</c:v>
                </c:pt>
                <c:pt idx="1073">
                  <c:v>2</c:v>
                </c:pt>
                <c:pt idx="1074">
                  <c:v>2.0099999999999998</c:v>
                </c:pt>
                <c:pt idx="1075">
                  <c:v>2.0099999999999998</c:v>
                </c:pt>
                <c:pt idx="1076">
                  <c:v>2.0099999999999998</c:v>
                </c:pt>
                <c:pt idx="1077">
                  <c:v>2.0099999999999998</c:v>
                </c:pt>
                <c:pt idx="1078">
                  <c:v>2.0099999999999998</c:v>
                </c:pt>
                <c:pt idx="1079">
                  <c:v>2.0099999999999998</c:v>
                </c:pt>
                <c:pt idx="1080">
                  <c:v>2.0099999999999998</c:v>
                </c:pt>
                <c:pt idx="1081">
                  <c:v>2</c:v>
                </c:pt>
                <c:pt idx="1082">
                  <c:v>2</c:v>
                </c:pt>
                <c:pt idx="1083">
                  <c:v>2</c:v>
                </c:pt>
                <c:pt idx="1084">
                  <c:v>2</c:v>
                </c:pt>
                <c:pt idx="1085">
                  <c:v>2</c:v>
                </c:pt>
                <c:pt idx="1086">
                  <c:v>2</c:v>
                </c:pt>
                <c:pt idx="1087">
                  <c:v>2</c:v>
                </c:pt>
                <c:pt idx="1088">
                  <c:v>2</c:v>
                </c:pt>
                <c:pt idx="1089">
                  <c:v>2</c:v>
                </c:pt>
                <c:pt idx="1090">
                  <c:v>2</c:v>
                </c:pt>
                <c:pt idx="1091">
                  <c:v>2</c:v>
                </c:pt>
                <c:pt idx="1092">
                  <c:v>2</c:v>
                </c:pt>
                <c:pt idx="1093">
                  <c:v>1.99</c:v>
                </c:pt>
                <c:pt idx="1094">
                  <c:v>1.99</c:v>
                </c:pt>
                <c:pt idx="1095">
                  <c:v>2</c:v>
                </c:pt>
                <c:pt idx="1096">
                  <c:v>1.99</c:v>
                </c:pt>
                <c:pt idx="1097">
                  <c:v>1.99</c:v>
                </c:pt>
                <c:pt idx="1098">
                  <c:v>1.99</c:v>
                </c:pt>
                <c:pt idx="1099">
                  <c:v>1.99</c:v>
                </c:pt>
                <c:pt idx="1100">
                  <c:v>1.99</c:v>
                </c:pt>
                <c:pt idx="1101">
                  <c:v>1.99</c:v>
                </c:pt>
                <c:pt idx="1102">
                  <c:v>1.99</c:v>
                </c:pt>
                <c:pt idx="1103">
                  <c:v>2</c:v>
                </c:pt>
                <c:pt idx="1104">
                  <c:v>1.99</c:v>
                </c:pt>
                <c:pt idx="1105">
                  <c:v>1.98</c:v>
                </c:pt>
                <c:pt idx="1106">
                  <c:v>1.98</c:v>
                </c:pt>
                <c:pt idx="1107">
                  <c:v>1.98</c:v>
                </c:pt>
                <c:pt idx="1108">
                  <c:v>1.99</c:v>
                </c:pt>
                <c:pt idx="1109">
                  <c:v>1.99</c:v>
                </c:pt>
                <c:pt idx="1110">
                  <c:v>1.98</c:v>
                </c:pt>
                <c:pt idx="1111">
                  <c:v>1.97</c:v>
                </c:pt>
                <c:pt idx="1112">
                  <c:v>1.97</c:v>
                </c:pt>
                <c:pt idx="1113">
                  <c:v>1.97</c:v>
                </c:pt>
                <c:pt idx="1114">
                  <c:v>1.96</c:v>
                </c:pt>
                <c:pt idx="1115">
                  <c:v>1.97</c:v>
                </c:pt>
                <c:pt idx="1116">
                  <c:v>1.97</c:v>
                </c:pt>
                <c:pt idx="1117">
                  <c:v>1.97</c:v>
                </c:pt>
                <c:pt idx="1118">
                  <c:v>1.97</c:v>
                </c:pt>
                <c:pt idx="1119">
                  <c:v>1.97</c:v>
                </c:pt>
                <c:pt idx="1120">
                  <c:v>1.97</c:v>
                </c:pt>
                <c:pt idx="1121">
                  <c:v>1.96</c:v>
                </c:pt>
                <c:pt idx="1122">
                  <c:v>1.97</c:v>
                </c:pt>
                <c:pt idx="1123">
                  <c:v>1.95</c:v>
                </c:pt>
                <c:pt idx="1124">
                  <c:v>1.95</c:v>
                </c:pt>
                <c:pt idx="1125">
                  <c:v>1.95</c:v>
                </c:pt>
                <c:pt idx="1126">
                  <c:v>1.96</c:v>
                </c:pt>
                <c:pt idx="1127">
                  <c:v>1.96</c:v>
                </c:pt>
                <c:pt idx="1128">
                  <c:v>1.96</c:v>
                </c:pt>
                <c:pt idx="1129">
                  <c:v>1.96</c:v>
                </c:pt>
                <c:pt idx="1130">
                  <c:v>1.96</c:v>
                </c:pt>
                <c:pt idx="1131">
                  <c:v>1.95</c:v>
                </c:pt>
                <c:pt idx="1132">
                  <c:v>1.96</c:v>
                </c:pt>
                <c:pt idx="1133">
                  <c:v>1.95</c:v>
                </c:pt>
                <c:pt idx="1134">
                  <c:v>1.96</c:v>
                </c:pt>
                <c:pt idx="1135">
                  <c:v>1.95</c:v>
                </c:pt>
                <c:pt idx="1136">
                  <c:v>1.95</c:v>
                </c:pt>
                <c:pt idx="1137">
                  <c:v>1.95</c:v>
                </c:pt>
                <c:pt idx="1138">
                  <c:v>1.94</c:v>
                </c:pt>
                <c:pt idx="1139">
                  <c:v>1.95</c:v>
                </c:pt>
                <c:pt idx="1140">
                  <c:v>1.94</c:v>
                </c:pt>
                <c:pt idx="1141">
                  <c:v>1.95</c:v>
                </c:pt>
                <c:pt idx="1142">
                  <c:v>1.94</c:v>
                </c:pt>
                <c:pt idx="1143">
                  <c:v>1.94</c:v>
                </c:pt>
                <c:pt idx="1144">
                  <c:v>1.95</c:v>
                </c:pt>
                <c:pt idx="1145">
                  <c:v>1.94</c:v>
                </c:pt>
                <c:pt idx="1146">
                  <c:v>1.94</c:v>
                </c:pt>
                <c:pt idx="1147">
                  <c:v>1.95</c:v>
                </c:pt>
                <c:pt idx="1148">
                  <c:v>1.95</c:v>
                </c:pt>
                <c:pt idx="1149">
                  <c:v>1.94</c:v>
                </c:pt>
                <c:pt idx="1150">
                  <c:v>1.94</c:v>
                </c:pt>
                <c:pt idx="1151">
                  <c:v>1.94</c:v>
                </c:pt>
                <c:pt idx="1152">
                  <c:v>1.95</c:v>
                </c:pt>
                <c:pt idx="1153">
                  <c:v>1.94</c:v>
                </c:pt>
                <c:pt idx="1154">
                  <c:v>1.93</c:v>
                </c:pt>
                <c:pt idx="1155">
                  <c:v>1.94</c:v>
                </c:pt>
                <c:pt idx="1156">
                  <c:v>1.93</c:v>
                </c:pt>
                <c:pt idx="1157">
                  <c:v>1.93</c:v>
                </c:pt>
                <c:pt idx="1158">
                  <c:v>1.93</c:v>
                </c:pt>
                <c:pt idx="1159">
                  <c:v>1.94</c:v>
                </c:pt>
                <c:pt idx="1160">
                  <c:v>1.94</c:v>
                </c:pt>
                <c:pt idx="1161">
                  <c:v>1.93</c:v>
                </c:pt>
                <c:pt idx="1162">
                  <c:v>1.93</c:v>
                </c:pt>
                <c:pt idx="1163">
                  <c:v>1.94</c:v>
                </c:pt>
                <c:pt idx="1164">
                  <c:v>1.93</c:v>
                </c:pt>
                <c:pt idx="1165">
                  <c:v>1.93</c:v>
                </c:pt>
                <c:pt idx="1166">
                  <c:v>1.93</c:v>
                </c:pt>
                <c:pt idx="1167">
                  <c:v>1.93</c:v>
                </c:pt>
                <c:pt idx="1168">
                  <c:v>1.93</c:v>
                </c:pt>
                <c:pt idx="1169">
                  <c:v>1.93</c:v>
                </c:pt>
                <c:pt idx="1170">
                  <c:v>1.93</c:v>
                </c:pt>
                <c:pt idx="1171">
                  <c:v>1.93</c:v>
                </c:pt>
                <c:pt idx="1172">
                  <c:v>1.94</c:v>
                </c:pt>
                <c:pt idx="1173">
                  <c:v>1.93</c:v>
                </c:pt>
                <c:pt idx="1174">
                  <c:v>1.93</c:v>
                </c:pt>
                <c:pt idx="1175">
                  <c:v>1.94</c:v>
                </c:pt>
                <c:pt idx="1176">
                  <c:v>1.93</c:v>
                </c:pt>
                <c:pt idx="1177">
                  <c:v>1.92</c:v>
                </c:pt>
                <c:pt idx="1178">
                  <c:v>1.92</c:v>
                </c:pt>
                <c:pt idx="1179">
                  <c:v>1.93</c:v>
                </c:pt>
                <c:pt idx="1180">
                  <c:v>1.92</c:v>
                </c:pt>
                <c:pt idx="1181">
                  <c:v>1.92</c:v>
                </c:pt>
                <c:pt idx="1182">
                  <c:v>1.92</c:v>
                </c:pt>
                <c:pt idx="1183">
                  <c:v>1.93</c:v>
                </c:pt>
                <c:pt idx="1184">
                  <c:v>1.92</c:v>
                </c:pt>
                <c:pt idx="1185">
                  <c:v>1.92</c:v>
                </c:pt>
                <c:pt idx="1186">
                  <c:v>1.92</c:v>
                </c:pt>
                <c:pt idx="1187">
                  <c:v>1.92</c:v>
                </c:pt>
                <c:pt idx="1188">
                  <c:v>1.92</c:v>
                </c:pt>
                <c:pt idx="1189">
                  <c:v>1.92</c:v>
                </c:pt>
                <c:pt idx="1190">
                  <c:v>1.94</c:v>
                </c:pt>
                <c:pt idx="1191">
                  <c:v>1.92</c:v>
                </c:pt>
                <c:pt idx="1192">
                  <c:v>1.92</c:v>
                </c:pt>
                <c:pt idx="1193">
                  <c:v>1.92</c:v>
                </c:pt>
                <c:pt idx="1194">
                  <c:v>1.92</c:v>
                </c:pt>
                <c:pt idx="1195">
                  <c:v>1.92</c:v>
                </c:pt>
                <c:pt idx="1196">
                  <c:v>1.92</c:v>
                </c:pt>
                <c:pt idx="1197">
                  <c:v>1.92</c:v>
                </c:pt>
                <c:pt idx="1198">
                  <c:v>1.91</c:v>
                </c:pt>
                <c:pt idx="1199">
                  <c:v>1.92</c:v>
                </c:pt>
                <c:pt idx="1200">
                  <c:v>1.92</c:v>
                </c:pt>
                <c:pt idx="1201">
                  <c:v>1.92</c:v>
                </c:pt>
                <c:pt idx="1202">
                  <c:v>1.91</c:v>
                </c:pt>
                <c:pt idx="1203">
                  <c:v>1.91</c:v>
                </c:pt>
                <c:pt idx="1204">
                  <c:v>1.91</c:v>
                </c:pt>
                <c:pt idx="1205">
                  <c:v>1.91</c:v>
                </c:pt>
                <c:pt idx="1206">
                  <c:v>1.92</c:v>
                </c:pt>
                <c:pt idx="1207">
                  <c:v>1.92</c:v>
                </c:pt>
                <c:pt idx="1208">
                  <c:v>1.91</c:v>
                </c:pt>
                <c:pt idx="1209">
                  <c:v>1.92</c:v>
                </c:pt>
                <c:pt idx="1210">
                  <c:v>1.91</c:v>
                </c:pt>
                <c:pt idx="1211">
                  <c:v>1.91</c:v>
                </c:pt>
                <c:pt idx="1212">
                  <c:v>1.91</c:v>
                </c:pt>
                <c:pt idx="1213">
                  <c:v>1.91</c:v>
                </c:pt>
                <c:pt idx="1214">
                  <c:v>1.91</c:v>
                </c:pt>
                <c:pt idx="1215">
                  <c:v>1.91</c:v>
                </c:pt>
                <c:pt idx="1216">
                  <c:v>1.91</c:v>
                </c:pt>
                <c:pt idx="1217">
                  <c:v>1.91</c:v>
                </c:pt>
                <c:pt idx="1218">
                  <c:v>1.91</c:v>
                </c:pt>
                <c:pt idx="1219">
                  <c:v>1.91</c:v>
                </c:pt>
                <c:pt idx="1220">
                  <c:v>1.91</c:v>
                </c:pt>
                <c:pt idx="1221">
                  <c:v>1.9</c:v>
                </c:pt>
                <c:pt idx="1222">
                  <c:v>1.91</c:v>
                </c:pt>
                <c:pt idx="1223">
                  <c:v>1.91</c:v>
                </c:pt>
                <c:pt idx="1224">
                  <c:v>1.91</c:v>
                </c:pt>
                <c:pt idx="1225">
                  <c:v>1.91</c:v>
                </c:pt>
                <c:pt idx="1226">
                  <c:v>1.91</c:v>
                </c:pt>
                <c:pt idx="1227">
                  <c:v>1.91</c:v>
                </c:pt>
                <c:pt idx="1228">
                  <c:v>1.91</c:v>
                </c:pt>
                <c:pt idx="1229">
                  <c:v>1.9</c:v>
                </c:pt>
                <c:pt idx="1230">
                  <c:v>1.9</c:v>
                </c:pt>
                <c:pt idx="1231">
                  <c:v>1.91</c:v>
                </c:pt>
                <c:pt idx="1232">
                  <c:v>1.91</c:v>
                </c:pt>
                <c:pt idx="1233">
                  <c:v>1.91</c:v>
                </c:pt>
                <c:pt idx="1234">
                  <c:v>1.91</c:v>
                </c:pt>
                <c:pt idx="1235">
                  <c:v>1.9</c:v>
                </c:pt>
                <c:pt idx="1236">
                  <c:v>1.9</c:v>
                </c:pt>
                <c:pt idx="1237">
                  <c:v>1.91</c:v>
                </c:pt>
                <c:pt idx="1238">
                  <c:v>1.91</c:v>
                </c:pt>
                <c:pt idx="1239">
                  <c:v>1.9</c:v>
                </c:pt>
                <c:pt idx="1240">
                  <c:v>1.9</c:v>
                </c:pt>
                <c:pt idx="1241">
                  <c:v>1.9</c:v>
                </c:pt>
                <c:pt idx="1242">
                  <c:v>1.9</c:v>
                </c:pt>
                <c:pt idx="1243">
                  <c:v>1.9</c:v>
                </c:pt>
                <c:pt idx="1244">
                  <c:v>1.9</c:v>
                </c:pt>
                <c:pt idx="1245">
                  <c:v>1.9</c:v>
                </c:pt>
                <c:pt idx="1246">
                  <c:v>1.91</c:v>
                </c:pt>
                <c:pt idx="1247">
                  <c:v>1.91</c:v>
                </c:pt>
                <c:pt idx="1248">
                  <c:v>1.9</c:v>
                </c:pt>
                <c:pt idx="1249">
                  <c:v>1.9</c:v>
                </c:pt>
                <c:pt idx="1250">
                  <c:v>1.9</c:v>
                </c:pt>
                <c:pt idx="1251">
                  <c:v>1.89</c:v>
                </c:pt>
                <c:pt idx="1252">
                  <c:v>1.9</c:v>
                </c:pt>
                <c:pt idx="1253">
                  <c:v>1.89</c:v>
                </c:pt>
                <c:pt idx="1254">
                  <c:v>1.89</c:v>
                </c:pt>
                <c:pt idx="1255">
                  <c:v>1.9</c:v>
                </c:pt>
                <c:pt idx="1256">
                  <c:v>1.9</c:v>
                </c:pt>
                <c:pt idx="1257">
                  <c:v>1.9</c:v>
                </c:pt>
                <c:pt idx="1258">
                  <c:v>1.89</c:v>
                </c:pt>
                <c:pt idx="1259">
                  <c:v>1.9</c:v>
                </c:pt>
                <c:pt idx="1260">
                  <c:v>1.9</c:v>
                </c:pt>
                <c:pt idx="1261">
                  <c:v>1.89</c:v>
                </c:pt>
                <c:pt idx="1262">
                  <c:v>1.89</c:v>
                </c:pt>
                <c:pt idx="1263">
                  <c:v>1.89</c:v>
                </c:pt>
                <c:pt idx="1264">
                  <c:v>1.89</c:v>
                </c:pt>
                <c:pt idx="1265">
                  <c:v>1.89</c:v>
                </c:pt>
                <c:pt idx="1266">
                  <c:v>1.89</c:v>
                </c:pt>
                <c:pt idx="1267">
                  <c:v>1.88</c:v>
                </c:pt>
                <c:pt idx="1268">
                  <c:v>1.89</c:v>
                </c:pt>
                <c:pt idx="1269">
                  <c:v>1.9</c:v>
                </c:pt>
                <c:pt idx="1270">
                  <c:v>1.89</c:v>
                </c:pt>
                <c:pt idx="1271">
                  <c:v>1.9</c:v>
                </c:pt>
                <c:pt idx="1272">
                  <c:v>1.89</c:v>
                </c:pt>
                <c:pt idx="1273">
                  <c:v>1.89</c:v>
                </c:pt>
                <c:pt idx="1274">
                  <c:v>1.88</c:v>
                </c:pt>
                <c:pt idx="1275">
                  <c:v>1.89</c:v>
                </c:pt>
                <c:pt idx="1276">
                  <c:v>1.89</c:v>
                </c:pt>
                <c:pt idx="1277">
                  <c:v>1.89</c:v>
                </c:pt>
                <c:pt idx="1278">
                  <c:v>1.88</c:v>
                </c:pt>
                <c:pt idx="1279">
                  <c:v>1.89</c:v>
                </c:pt>
                <c:pt idx="1280">
                  <c:v>1.88</c:v>
                </c:pt>
                <c:pt idx="1281">
                  <c:v>1.88</c:v>
                </c:pt>
                <c:pt idx="1282">
                  <c:v>1.88</c:v>
                </c:pt>
                <c:pt idx="1283">
                  <c:v>1.89</c:v>
                </c:pt>
                <c:pt idx="1284">
                  <c:v>1.88</c:v>
                </c:pt>
                <c:pt idx="1285">
                  <c:v>1.88</c:v>
                </c:pt>
                <c:pt idx="1286">
                  <c:v>1.87</c:v>
                </c:pt>
                <c:pt idx="1287">
                  <c:v>1.88</c:v>
                </c:pt>
                <c:pt idx="1288">
                  <c:v>1.89</c:v>
                </c:pt>
                <c:pt idx="1289">
                  <c:v>1.89</c:v>
                </c:pt>
                <c:pt idx="1290">
                  <c:v>1.88</c:v>
                </c:pt>
                <c:pt idx="1291">
                  <c:v>1.88</c:v>
                </c:pt>
                <c:pt idx="1292">
                  <c:v>1.88</c:v>
                </c:pt>
                <c:pt idx="1293">
                  <c:v>1.88</c:v>
                </c:pt>
                <c:pt idx="1294">
                  <c:v>1.88</c:v>
                </c:pt>
                <c:pt idx="1295">
                  <c:v>1.88</c:v>
                </c:pt>
                <c:pt idx="1296">
                  <c:v>1.88</c:v>
                </c:pt>
                <c:pt idx="1297">
                  <c:v>1.87</c:v>
                </c:pt>
                <c:pt idx="1298">
                  <c:v>1.88</c:v>
                </c:pt>
                <c:pt idx="1299">
                  <c:v>1.88</c:v>
                </c:pt>
                <c:pt idx="1300">
                  <c:v>1.88</c:v>
                </c:pt>
                <c:pt idx="1301">
                  <c:v>1.88</c:v>
                </c:pt>
                <c:pt idx="1302">
                  <c:v>1.88</c:v>
                </c:pt>
                <c:pt idx="1303">
                  <c:v>1.88</c:v>
                </c:pt>
                <c:pt idx="1304">
                  <c:v>1.88</c:v>
                </c:pt>
                <c:pt idx="1305">
                  <c:v>1.87</c:v>
                </c:pt>
                <c:pt idx="1306">
                  <c:v>1.88</c:v>
                </c:pt>
                <c:pt idx="1307">
                  <c:v>1.88</c:v>
                </c:pt>
                <c:pt idx="1308">
                  <c:v>1.87</c:v>
                </c:pt>
                <c:pt idx="1309">
                  <c:v>1.87</c:v>
                </c:pt>
                <c:pt idx="1310">
                  <c:v>1.87</c:v>
                </c:pt>
                <c:pt idx="1311">
                  <c:v>1.88</c:v>
                </c:pt>
                <c:pt idx="1312">
                  <c:v>1.87</c:v>
                </c:pt>
                <c:pt idx="1313">
                  <c:v>1.88</c:v>
                </c:pt>
                <c:pt idx="1314">
                  <c:v>1.87</c:v>
                </c:pt>
                <c:pt idx="1315">
                  <c:v>1.88</c:v>
                </c:pt>
                <c:pt idx="1316">
                  <c:v>1.87</c:v>
                </c:pt>
                <c:pt idx="1317">
                  <c:v>1.87</c:v>
                </c:pt>
                <c:pt idx="1318">
                  <c:v>1.86</c:v>
                </c:pt>
                <c:pt idx="1319">
                  <c:v>1.87</c:v>
                </c:pt>
                <c:pt idx="1320">
                  <c:v>1.87</c:v>
                </c:pt>
                <c:pt idx="1321">
                  <c:v>1.87</c:v>
                </c:pt>
                <c:pt idx="1322">
                  <c:v>1.87</c:v>
                </c:pt>
                <c:pt idx="1323">
                  <c:v>1.87</c:v>
                </c:pt>
                <c:pt idx="1324">
                  <c:v>1.87</c:v>
                </c:pt>
                <c:pt idx="1325">
                  <c:v>1.87</c:v>
                </c:pt>
                <c:pt idx="1326">
                  <c:v>1.87</c:v>
                </c:pt>
                <c:pt idx="1327">
                  <c:v>1.87</c:v>
                </c:pt>
                <c:pt idx="1328">
                  <c:v>1.86</c:v>
                </c:pt>
                <c:pt idx="1329">
                  <c:v>1.86</c:v>
                </c:pt>
                <c:pt idx="1330">
                  <c:v>1.87</c:v>
                </c:pt>
                <c:pt idx="1331">
                  <c:v>1.87</c:v>
                </c:pt>
                <c:pt idx="1332">
                  <c:v>1.87</c:v>
                </c:pt>
                <c:pt idx="1333">
                  <c:v>1.86</c:v>
                </c:pt>
                <c:pt idx="1334">
                  <c:v>1.87</c:v>
                </c:pt>
                <c:pt idx="1335">
                  <c:v>1.87</c:v>
                </c:pt>
                <c:pt idx="1336">
                  <c:v>1.88</c:v>
                </c:pt>
                <c:pt idx="1337">
                  <c:v>1.87</c:v>
                </c:pt>
                <c:pt idx="1338">
                  <c:v>1.86</c:v>
                </c:pt>
                <c:pt idx="1339">
                  <c:v>1.88</c:v>
                </c:pt>
                <c:pt idx="1340">
                  <c:v>1.87</c:v>
                </c:pt>
                <c:pt idx="1341">
                  <c:v>1.87</c:v>
                </c:pt>
                <c:pt idx="1342">
                  <c:v>1.87</c:v>
                </c:pt>
                <c:pt idx="1343">
                  <c:v>1.86</c:v>
                </c:pt>
                <c:pt idx="1344">
                  <c:v>1.87</c:v>
                </c:pt>
                <c:pt idx="1345">
                  <c:v>1.87</c:v>
                </c:pt>
                <c:pt idx="1346">
                  <c:v>1.87</c:v>
                </c:pt>
                <c:pt idx="1347">
                  <c:v>1.87</c:v>
                </c:pt>
                <c:pt idx="1348">
                  <c:v>1.87</c:v>
                </c:pt>
                <c:pt idx="1349">
                  <c:v>1.86</c:v>
                </c:pt>
                <c:pt idx="1350">
                  <c:v>1.87</c:v>
                </c:pt>
                <c:pt idx="1351">
                  <c:v>1.87</c:v>
                </c:pt>
                <c:pt idx="1352">
                  <c:v>1.86</c:v>
                </c:pt>
                <c:pt idx="1353">
                  <c:v>1.86</c:v>
                </c:pt>
                <c:pt idx="1354">
                  <c:v>1.87</c:v>
                </c:pt>
                <c:pt idx="1355">
                  <c:v>1.87</c:v>
                </c:pt>
                <c:pt idx="1356">
                  <c:v>1.86</c:v>
                </c:pt>
                <c:pt idx="1357">
                  <c:v>1.87</c:v>
                </c:pt>
                <c:pt idx="1358">
                  <c:v>1.86</c:v>
                </c:pt>
                <c:pt idx="1359">
                  <c:v>1.86</c:v>
                </c:pt>
                <c:pt idx="1360">
                  <c:v>1.87</c:v>
                </c:pt>
                <c:pt idx="1361">
                  <c:v>1.86</c:v>
                </c:pt>
                <c:pt idx="1362">
                  <c:v>1.86</c:v>
                </c:pt>
                <c:pt idx="1363">
                  <c:v>1.86</c:v>
                </c:pt>
                <c:pt idx="1364">
                  <c:v>1.86</c:v>
                </c:pt>
                <c:pt idx="1365">
                  <c:v>1.86</c:v>
                </c:pt>
                <c:pt idx="1366">
                  <c:v>1.86</c:v>
                </c:pt>
                <c:pt idx="1367">
                  <c:v>1.87</c:v>
                </c:pt>
                <c:pt idx="1368">
                  <c:v>1.87</c:v>
                </c:pt>
                <c:pt idx="1369">
                  <c:v>1.86</c:v>
                </c:pt>
                <c:pt idx="1370">
                  <c:v>1.86</c:v>
                </c:pt>
                <c:pt idx="1371">
                  <c:v>1.85</c:v>
                </c:pt>
                <c:pt idx="1372">
                  <c:v>1.86</c:v>
                </c:pt>
                <c:pt idx="1373">
                  <c:v>1.85</c:v>
                </c:pt>
                <c:pt idx="1374">
                  <c:v>1.86</c:v>
                </c:pt>
                <c:pt idx="1375">
                  <c:v>1.85</c:v>
                </c:pt>
                <c:pt idx="1376">
                  <c:v>1.85</c:v>
                </c:pt>
                <c:pt idx="1377">
                  <c:v>1.85</c:v>
                </c:pt>
                <c:pt idx="1378">
                  <c:v>1.86</c:v>
                </c:pt>
                <c:pt idx="1379">
                  <c:v>1.85</c:v>
                </c:pt>
                <c:pt idx="1380">
                  <c:v>1.85</c:v>
                </c:pt>
                <c:pt idx="1381">
                  <c:v>1.85</c:v>
                </c:pt>
                <c:pt idx="1382">
                  <c:v>1.85</c:v>
                </c:pt>
                <c:pt idx="1383">
                  <c:v>1.86</c:v>
                </c:pt>
                <c:pt idx="1384">
                  <c:v>1.85</c:v>
                </c:pt>
                <c:pt idx="1385">
                  <c:v>1.86</c:v>
                </c:pt>
                <c:pt idx="1386">
                  <c:v>1.86</c:v>
                </c:pt>
                <c:pt idx="1387">
                  <c:v>1.86</c:v>
                </c:pt>
                <c:pt idx="1388">
                  <c:v>1.86</c:v>
                </c:pt>
                <c:pt idx="1389">
                  <c:v>1.85</c:v>
                </c:pt>
                <c:pt idx="1390">
                  <c:v>1.85</c:v>
                </c:pt>
                <c:pt idx="1391">
                  <c:v>1.85</c:v>
                </c:pt>
                <c:pt idx="1392">
                  <c:v>1.85</c:v>
                </c:pt>
                <c:pt idx="1393">
                  <c:v>1.86</c:v>
                </c:pt>
                <c:pt idx="1394">
                  <c:v>1.85</c:v>
                </c:pt>
                <c:pt idx="1395">
                  <c:v>1.85</c:v>
                </c:pt>
                <c:pt idx="1396">
                  <c:v>1.84</c:v>
                </c:pt>
                <c:pt idx="1397">
                  <c:v>1.85</c:v>
                </c:pt>
                <c:pt idx="1398">
                  <c:v>1.86</c:v>
                </c:pt>
                <c:pt idx="1399">
                  <c:v>1.85</c:v>
                </c:pt>
                <c:pt idx="1400">
                  <c:v>1.85</c:v>
                </c:pt>
                <c:pt idx="1401">
                  <c:v>1.85</c:v>
                </c:pt>
                <c:pt idx="1402">
                  <c:v>1.86</c:v>
                </c:pt>
                <c:pt idx="1403">
                  <c:v>1.86</c:v>
                </c:pt>
                <c:pt idx="1404">
                  <c:v>1.86</c:v>
                </c:pt>
                <c:pt idx="1405">
                  <c:v>1.86</c:v>
                </c:pt>
                <c:pt idx="1406">
                  <c:v>1.85</c:v>
                </c:pt>
                <c:pt idx="1407">
                  <c:v>1.85</c:v>
                </c:pt>
                <c:pt idx="1408">
                  <c:v>1.85</c:v>
                </c:pt>
                <c:pt idx="1409">
                  <c:v>1.85</c:v>
                </c:pt>
                <c:pt idx="1410">
                  <c:v>1.84</c:v>
                </c:pt>
                <c:pt idx="1411">
                  <c:v>1.84</c:v>
                </c:pt>
                <c:pt idx="1412">
                  <c:v>1.84</c:v>
                </c:pt>
                <c:pt idx="1413">
                  <c:v>1.84</c:v>
                </c:pt>
                <c:pt idx="1414">
                  <c:v>1.84</c:v>
                </c:pt>
                <c:pt idx="1415">
                  <c:v>1.83</c:v>
                </c:pt>
                <c:pt idx="1416">
                  <c:v>1.84</c:v>
                </c:pt>
                <c:pt idx="1417">
                  <c:v>1.84</c:v>
                </c:pt>
                <c:pt idx="1418">
                  <c:v>1.84</c:v>
                </c:pt>
                <c:pt idx="1419">
                  <c:v>1.84</c:v>
                </c:pt>
                <c:pt idx="1420">
                  <c:v>1.84</c:v>
                </c:pt>
                <c:pt idx="1421">
                  <c:v>1.84</c:v>
                </c:pt>
                <c:pt idx="1422">
                  <c:v>1.84</c:v>
                </c:pt>
                <c:pt idx="1423">
                  <c:v>1.83</c:v>
                </c:pt>
                <c:pt idx="1424">
                  <c:v>1.83</c:v>
                </c:pt>
                <c:pt idx="1425">
                  <c:v>1.84</c:v>
                </c:pt>
                <c:pt idx="1426">
                  <c:v>1.84</c:v>
                </c:pt>
                <c:pt idx="1427">
                  <c:v>1.83</c:v>
                </c:pt>
                <c:pt idx="1428">
                  <c:v>1.84</c:v>
                </c:pt>
                <c:pt idx="1429">
                  <c:v>1.84</c:v>
                </c:pt>
                <c:pt idx="1430">
                  <c:v>1.84</c:v>
                </c:pt>
                <c:pt idx="1431">
                  <c:v>1.83</c:v>
                </c:pt>
                <c:pt idx="1432">
                  <c:v>1.84</c:v>
                </c:pt>
                <c:pt idx="1433">
                  <c:v>1.84</c:v>
                </c:pt>
                <c:pt idx="1434">
                  <c:v>1.83</c:v>
                </c:pt>
                <c:pt idx="1435">
                  <c:v>1.83</c:v>
                </c:pt>
                <c:pt idx="1436">
                  <c:v>1.84</c:v>
                </c:pt>
                <c:pt idx="1437">
                  <c:v>1.84</c:v>
                </c:pt>
                <c:pt idx="1438">
                  <c:v>1.85</c:v>
                </c:pt>
                <c:pt idx="1439">
                  <c:v>1.83</c:v>
                </c:pt>
                <c:pt idx="1440">
                  <c:v>1.84</c:v>
                </c:pt>
                <c:pt idx="1441">
                  <c:v>1.84</c:v>
                </c:pt>
                <c:pt idx="1442">
                  <c:v>1.84</c:v>
                </c:pt>
                <c:pt idx="1443">
                  <c:v>1.82</c:v>
                </c:pt>
                <c:pt idx="1444">
                  <c:v>1.83</c:v>
                </c:pt>
                <c:pt idx="1445">
                  <c:v>1.83</c:v>
                </c:pt>
                <c:pt idx="1446">
                  <c:v>1.83</c:v>
                </c:pt>
                <c:pt idx="1447">
                  <c:v>1.82</c:v>
                </c:pt>
                <c:pt idx="1448">
                  <c:v>1.83</c:v>
                </c:pt>
                <c:pt idx="1449">
                  <c:v>1.82</c:v>
                </c:pt>
                <c:pt idx="1450">
                  <c:v>1.82</c:v>
                </c:pt>
                <c:pt idx="1451">
                  <c:v>1.82</c:v>
                </c:pt>
                <c:pt idx="1452">
                  <c:v>1.82</c:v>
                </c:pt>
                <c:pt idx="1453">
                  <c:v>1.83</c:v>
                </c:pt>
                <c:pt idx="1454">
                  <c:v>1.83</c:v>
                </c:pt>
                <c:pt idx="1455">
                  <c:v>1.83</c:v>
                </c:pt>
                <c:pt idx="1456">
                  <c:v>1.83</c:v>
                </c:pt>
                <c:pt idx="1457">
                  <c:v>1.83</c:v>
                </c:pt>
                <c:pt idx="1458">
                  <c:v>1.82</c:v>
                </c:pt>
                <c:pt idx="1459">
                  <c:v>1.82</c:v>
                </c:pt>
                <c:pt idx="1460">
                  <c:v>1.82</c:v>
                </c:pt>
                <c:pt idx="1461">
                  <c:v>1.82</c:v>
                </c:pt>
                <c:pt idx="1462">
                  <c:v>1.83</c:v>
                </c:pt>
                <c:pt idx="1463">
                  <c:v>1.82</c:v>
                </c:pt>
                <c:pt idx="1464">
                  <c:v>1.82</c:v>
                </c:pt>
                <c:pt idx="1465">
                  <c:v>1.82</c:v>
                </c:pt>
                <c:pt idx="1466">
                  <c:v>1.83</c:v>
                </c:pt>
                <c:pt idx="1467">
                  <c:v>1.82</c:v>
                </c:pt>
                <c:pt idx="1468">
                  <c:v>1.82</c:v>
                </c:pt>
                <c:pt idx="1469">
                  <c:v>1.82</c:v>
                </c:pt>
                <c:pt idx="1470">
                  <c:v>1.81</c:v>
                </c:pt>
                <c:pt idx="1471">
                  <c:v>1.82</c:v>
                </c:pt>
                <c:pt idx="1472">
                  <c:v>1.83</c:v>
                </c:pt>
                <c:pt idx="1473">
                  <c:v>1.82</c:v>
                </c:pt>
                <c:pt idx="1474">
                  <c:v>1.82</c:v>
                </c:pt>
                <c:pt idx="1475">
                  <c:v>1.83</c:v>
                </c:pt>
                <c:pt idx="1476">
                  <c:v>1.82</c:v>
                </c:pt>
                <c:pt idx="1477">
                  <c:v>1.82</c:v>
                </c:pt>
                <c:pt idx="1478">
                  <c:v>1.82</c:v>
                </c:pt>
                <c:pt idx="1479">
                  <c:v>1.82</c:v>
                </c:pt>
                <c:pt idx="1480">
                  <c:v>1.82</c:v>
                </c:pt>
                <c:pt idx="1481">
                  <c:v>1.82</c:v>
                </c:pt>
                <c:pt idx="1482">
                  <c:v>1.82</c:v>
                </c:pt>
                <c:pt idx="1483">
                  <c:v>1.82</c:v>
                </c:pt>
                <c:pt idx="1484">
                  <c:v>1.83</c:v>
                </c:pt>
                <c:pt idx="1485">
                  <c:v>1.82</c:v>
                </c:pt>
                <c:pt idx="1486">
                  <c:v>1.82</c:v>
                </c:pt>
                <c:pt idx="1487">
                  <c:v>1.82</c:v>
                </c:pt>
                <c:pt idx="1488">
                  <c:v>1.81</c:v>
                </c:pt>
                <c:pt idx="1489">
                  <c:v>1.81</c:v>
                </c:pt>
                <c:pt idx="1490">
                  <c:v>1.82</c:v>
                </c:pt>
                <c:pt idx="1491">
                  <c:v>1.82</c:v>
                </c:pt>
                <c:pt idx="1492">
                  <c:v>1.82</c:v>
                </c:pt>
                <c:pt idx="1493">
                  <c:v>1.81</c:v>
                </c:pt>
                <c:pt idx="1494">
                  <c:v>1.81</c:v>
                </c:pt>
                <c:pt idx="1495">
                  <c:v>1.82</c:v>
                </c:pt>
                <c:pt idx="1496">
                  <c:v>1.82</c:v>
                </c:pt>
                <c:pt idx="1497">
                  <c:v>1.82</c:v>
                </c:pt>
                <c:pt idx="1498">
                  <c:v>1.81</c:v>
                </c:pt>
                <c:pt idx="1499">
                  <c:v>1.82</c:v>
                </c:pt>
                <c:pt idx="1500">
                  <c:v>1.82</c:v>
                </c:pt>
                <c:pt idx="1501">
                  <c:v>1.82</c:v>
                </c:pt>
                <c:pt idx="1502">
                  <c:v>1.82</c:v>
                </c:pt>
                <c:pt idx="1503">
                  <c:v>1.82</c:v>
                </c:pt>
                <c:pt idx="1504">
                  <c:v>1.82</c:v>
                </c:pt>
                <c:pt idx="1505">
                  <c:v>1.81</c:v>
                </c:pt>
                <c:pt idx="1506">
                  <c:v>1.81</c:v>
                </c:pt>
                <c:pt idx="1507">
                  <c:v>1.81</c:v>
                </c:pt>
                <c:pt idx="1508">
                  <c:v>1.81</c:v>
                </c:pt>
                <c:pt idx="1509">
                  <c:v>1.81</c:v>
                </c:pt>
                <c:pt idx="1510">
                  <c:v>1.81</c:v>
                </c:pt>
                <c:pt idx="1511">
                  <c:v>1.82</c:v>
                </c:pt>
                <c:pt idx="1512">
                  <c:v>1.81</c:v>
                </c:pt>
                <c:pt idx="1513">
                  <c:v>1.81</c:v>
                </c:pt>
                <c:pt idx="1514">
                  <c:v>1.81</c:v>
                </c:pt>
                <c:pt idx="1515">
                  <c:v>1.81</c:v>
                </c:pt>
                <c:pt idx="1516">
                  <c:v>1.81</c:v>
                </c:pt>
                <c:pt idx="1517">
                  <c:v>1.81</c:v>
                </c:pt>
                <c:pt idx="1518">
                  <c:v>1.82</c:v>
                </c:pt>
                <c:pt idx="1519">
                  <c:v>1.81</c:v>
                </c:pt>
                <c:pt idx="1520">
                  <c:v>1.81</c:v>
                </c:pt>
                <c:pt idx="1521">
                  <c:v>1.82</c:v>
                </c:pt>
                <c:pt idx="1522">
                  <c:v>1.81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7FD-4C75-B47C-F57BCB9ABF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09294175"/>
        <c:axId val="1709293759"/>
      </c:scatterChart>
      <c:valAx>
        <c:axId val="1709294175"/>
        <c:scaling>
          <c:orientation val="minMax"/>
          <c:max val="5.0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09293759"/>
        <c:crosses val="autoZero"/>
        <c:crossBetween val="midCat"/>
      </c:valAx>
      <c:valAx>
        <c:axId val="1709293759"/>
        <c:scaling>
          <c:orientation val="minMax"/>
          <c:max val="2.2999999999999998"/>
          <c:min val="1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0929417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633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12/23/2022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73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187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207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51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27654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0482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456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582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72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88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31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12/23/2022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5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12/23/2022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70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12/23/2022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67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34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234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C2B07E4-CDF9-4C88-A2F3-04620E58224D}" type="datetimeFigureOut">
              <a:rPr lang="en-US" smtClean="0"/>
              <a:pPr/>
              <a:t>12/23/2022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373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2FAB01-E22D-FA47-E11E-73A271126E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Создание нового композитного материала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A06BE2E-067B-7D3E-948C-AB3E72548D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Иост Евгений </a:t>
            </a:r>
          </a:p>
          <a:p>
            <a:r>
              <a:rPr lang="ru-RU" dirty="0"/>
              <a:t>МТМО-22-3</a:t>
            </a:r>
          </a:p>
        </p:txBody>
      </p:sp>
    </p:spTree>
    <p:extLst>
      <p:ext uri="{BB962C8B-B14F-4D97-AF65-F5344CB8AC3E}">
        <p14:creationId xmlns:p14="http://schemas.microsoft.com/office/powerpoint/2010/main" val="1830165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77FAFB-D6C4-0B63-F063-E7C8497B7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260" y="685800"/>
            <a:ext cx="8534400" cy="1507067"/>
          </a:xfrm>
        </p:spPr>
        <p:txBody>
          <a:bodyPr/>
          <a:lstStyle/>
          <a:p>
            <a:r>
              <a:rPr lang="ru-RU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Введение в проект</a:t>
            </a:r>
            <a:br>
              <a:rPr lang="ru-RU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C4B561-D78B-4D23-4AAB-485140A9C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199" y="2335490"/>
            <a:ext cx="8534400" cy="3615267"/>
          </a:xfrm>
        </p:spPr>
        <p:txBody>
          <a:bodyPr/>
          <a:lstStyle/>
          <a:p>
            <a:pPr marL="457200" indent="540385"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Целью данной работы являлось создание нового композитного материла на основе бумаги, применимого для транспортировочной упаковки грузов. Таким образом, новый материал должен сохранять целостность формы и полностью не разрушаться даже после ударных нагрузок. В таком случае материал может быть применен для упаковки грузов для передвижения на большие расстояния, и он сможет обеспечить сохранность и целостность груза. </a:t>
            </a:r>
            <a:endParaRPr lang="ru-RU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9246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A66AF-954A-3FFF-9DED-CF91E669F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969" y="685800"/>
            <a:ext cx="8534400" cy="1507067"/>
          </a:xfrm>
        </p:spPr>
        <p:txBody>
          <a:bodyPr/>
          <a:lstStyle/>
          <a:p>
            <a:r>
              <a:rPr lang="ru-RU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Ход работы</a:t>
            </a:r>
            <a:br>
              <a:rPr lang="ru-RU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C9674B-331B-5133-ACE4-ED472A675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1347" y="0"/>
            <a:ext cx="8534400" cy="3615267"/>
          </a:xfrm>
        </p:spPr>
        <p:txBody>
          <a:bodyPr/>
          <a:lstStyle/>
          <a:p>
            <a:pPr marL="457200" indent="540385"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ходе данной работы было принято решение создать 2 варианта композитных материалов на основе бумаги, различающихся по набору компонентов, и провести опыты для сравнения полученных данных.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75775AC-BA88-0B81-9D3F-1A14134ACD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27" y="3077105"/>
            <a:ext cx="3332480" cy="249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471AC5A-F824-434E-4BF0-51331DF35F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809" y="3340448"/>
            <a:ext cx="3138528" cy="2352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 descr="Изображение выглядит как хлеб&#10;&#10;Автоматически созданное описание">
            <a:extLst>
              <a:ext uri="{FF2B5EF4-FFF2-40B4-BE49-F238E27FC236}">
                <a16:creationId xmlns:a16="http://schemas.microsoft.com/office/drawing/2014/main" id="{6DC86F7E-A246-2568-594A-E19C6A40AB2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8547" y="3070560"/>
            <a:ext cx="3856990" cy="2892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5477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101AD8-63F1-F5A4-BDFF-38A29F0F0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endParaRPr lang="ru-RU">
              <a:solidFill>
                <a:srgbClr val="FFFFFF"/>
              </a:solidFill>
            </a:endParaRPr>
          </a:p>
        </p:txBody>
      </p:sp>
      <p:graphicFrame>
        <p:nvGraphicFramePr>
          <p:cNvPr id="7" name="Диаграмма 3">
            <a:extLst>
              <a:ext uri="{FF2B5EF4-FFF2-40B4-BE49-F238E27FC236}">
                <a16:creationId xmlns:a16="http://schemas.microsoft.com/office/drawing/2014/main" id="{1A28C28B-6455-ED94-83F9-C233B40266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6856221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E906240-514A-3BFB-49FF-A672F02D7C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617" y="322791"/>
            <a:ext cx="3951605" cy="296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49F8D15-61A7-9948-5B7E-6766E6164F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797" y="3585633"/>
            <a:ext cx="3964305" cy="2971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6973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70CDF6-9725-ABD5-8266-B4C47B757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32427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ru-RU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Тестирование конечного продукта</a:t>
            </a:r>
            <a:br>
              <a:rPr lang="ru-RU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319FFE-B6F2-7FAC-BF66-E70B9B8E4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244" y="332427"/>
            <a:ext cx="8534400" cy="3615267"/>
          </a:xfrm>
        </p:spPr>
        <p:txBody>
          <a:bodyPr/>
          <a:lstStyle/>
          <a:p>
            <a:pPr marL="457200" indent="540385"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качестве тестирования были выбраны испытания на изгиб и испытания на ударную вязкость, так как это оборудование есть в наличии на нашей кафедре.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94FDFC0-84ED-D538-9D45-FF8C92FCDD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67" y="2795470"/>
            <a:ext cx="2898140" cy="3865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2BB2469-3640-AB69-F903-011AD47789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862" y="2744271"/>
            <a:ext cx="4857750" cy="36410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5210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0E71C9-D96B-033E-944B-F7DA3FD51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670A13AE-E20F-AB0B-88C1-B98D58B6E5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0508915"/>
              </p:ext>
            </p:extLst>
          </p:nvPr>
        </p:nvGraphicFramePr>
        <p:xfrm>
          <a:off x="6184157" y="179168"/>
          <a:ext cx="5543550" cy="36506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AD4725A2-0C48-075B-7E26-5044367BC7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6075822"/>
              </p:ext>
            </p:extLst>
          </p:nvPr>
        </p:nvGraphicFramePr>
        <p:xfrm>
          <a:off x="464293" y="239394"/>
          <a:ext cx="5182363" cy="35903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78064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730D49-B58A-46C7-C474-B2DF36BB8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587" y="1055975"/>
            <a:ext cx="8534400" cy="1507067"/>
          </a:xfrm>
        </p:spPr>
        <p:txBody>
          <a:bodyPr/>
          <a:lstStyle/>
          <a:p>
            <a:r>
              <a:rPr lang="ru-RU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Заключение</a:t>
            </a:r>
            <a:br>
              <a:rPr lang="ru-RU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A36B63-1A92-DEFD-CDEE-D17A3A6B2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2113" y="2186758"/>
            <a:ext cx="8534400" cy="3615267"/>
          </a:xfrm>
        </p:spPr>
        <p:txBody>
          <a:bodyPr>
            <a:normAutofit fontScale="92500" lnSpcReduction="10000"/>
          </a:bodyPr>
          <a:lstStyle/>
          <a:p>
            <a:pPr indent="540385"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ходе проделанной работы было сделано 4 образца из композитного материала на основе бумаги для сравнения различий в структуре с наполнителем из марли и без. Били проведены испытания на прочность путем изгиба и на ударную вязкость. По окончанию экспериментов получилось выявить, что разработанный материал с послойным внедрением марли в ходе изготовления показал, что даже при больших ударных нагрузках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изза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своего связующего не происходит полного разрушения материала, из этого следует, что поставленная цель в использовании его в качестве упаковочного материла для транспортировки грузов возможно, но естественно  необходимы дальнейшие исследования в данном направлении.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0241453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</TotalTime>
  <Words>248</Words>
  <Application>Microsoft Office PowerPoint</Application>
  <PresentationFormat>Широкоэкранный</PresentationFormat>
  <Paragraphs>14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Calibri</vt:lpstr>
      <vt:lpstr>Century Gothic</vt:lpstr>
      <vt:lpstr>Times New Roman</vt:lpstr>
      <vt:lpstr>Wingdings 3</vt:lpstr>
      <vt:lpstr>Сектор</vt:lpstr>
      <vt:lpstr>Создание нового композитного материала</vt:lpstr>
      <vt:lpstr>Введение в проект </vt:lpstr>
      <vt:lpstr>Ход работы </vt:lpstr>
      <vt:lpstr>Презентация PowerPoint</vt:lpstr>
      <vt:lpstr>Тестирование конечного продукта </vt:lpstr>
      <vt:lpstr>Презентация PowerPoint</vt:lpstr>
      <vt:lpstr>Заключение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нового композитного материала</dc:title>
  <dc:creator>Евгений Иост</dc:creator>
  <cp:lastModifiedBy>Евгений Иост</cp:lastModifiedBy>
  <cp:revision>1</cp:revision>
  <dcterms:created xsi:type="dcterms:W3CDTF">2022-12-23T19:57:05Z</dcterms:created>
  <dcterms:modified xsi:type="dcterms:W3CDTF">2022-12-23T20:04:37Z</dcterms:modified>
</cp:coreProperties>
</file>