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8DF-0E61-4DA5-B19F-49482867CA6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4553-3C00-4F98-8838-7BE380A4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2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8DF-0E61-4DA5-B19F-49482867CA6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4553-3C00-4F98-8838-7BE380A4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2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8DF-0E61-4DA5-B19F-49482867CA6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4553-3C00-4F98-8838-7BE380A4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6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8DF-0E61-4DA5-B19F-49482867CA6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4553-3C00-4F98-8838-7BE380A4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8DF-0E61-4DA5-B19F-49482867CA6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4553-3C00-4F98-8838-7BE380A4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3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8DF-0E61-4DA5-B19F-49482867CA6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4553-3C00-4F98-8838-7BE380A4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3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8DF-0E61-4DA5-B19F-49482867CA6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4553-3C00-4F98-8838-7BE380A4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6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8DF-0E61-4DA5-B19F-49482867CA6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4553-3C00-4F98-8838-7BE380A4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7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8DF-0E61-4DA5-B19F-49482867CA6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4553-3C00-4F98-8838-7BE380A4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4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8DF-0E61-4DA5-B19F-49482867CA6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4553-3C00-4F98-8838-7BE380A4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8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8DF-0E61-4DA5-B19F-49482867CA6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4553-3C00-4F98-8838-7BE380A4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48DF-0E61-4DA5-B19F-49482867CA6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F4553-3C00-4F98-8838-7BE380A4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Requirement PC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Telkom IOT Center</a:t>
            </a:r>
            <a:br>
              <a:rPr lang="en-US" dirty="0" smtClean="0"/>
            </a:br>
            <a:r>
              <a:rPr lang="en-US" sz="2400" dirty="0" smtClean="0"/>
              <a:t>Andy </a:t>
            </a:r>
            <a:r>
              <a:rPr lang="en-US" sz="2400" dirty="0" err="1" smtClean="0"/>
              <a:t>Maulana</a:t>
            </a:r>
            <a:r>
              <a:rPr lang="en-US" sz="2400" dirty="0" smtClean="0"/>
              <a:t> Yusuf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7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Small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Intel Xeon E3 Generation</a:t>
            </a:r>
          </a:p>
          <a:p>
            <a:r>
              <a:rPr lang="en-US" dirty="0" smtClean="0"/>
              <a:t>Intel HD Graphics P Generation</a:t>
            </a:r>
          </a:p>
          <a:p>
            <a:r>
              <a:rPr lang="en-US" dirty="0" smtClean="0"/>
              <a:t>16 GB Up To 64 GB (Must Be DDR4)</a:t>
            </a:r>
          </a:p>
          <a:p>
            <a:r>
              <a:rPr lang="en-US" dirty="0" smtClean="0"/>
              <a:t>-	8x USB Port (3.0/2.0)</a:t>
            </a:r>
          </a:p>
          <a:p>
            <a:r>
              <a:rPr lang="en-US" dirty="0" smtClean="0"/>
              <a:t>-	Audio</a:t>
            </a:r>
          </a:p>
          <a:p>
            <a:r>
              <a:rPr lang="en-US" dirty="0" smtClean="0"/>
              <a:t>-	Video</a:t>
            </a:r>
          </a:p>
          <a:p>
            <a:r>
              <a:rPr lang="en-US" dirty="0" smtClean="0"/>
              <a:t>-	Serial</a:t>
            </a:r>
          </a:p>
          <a:p>
            <a:r>
              <a:rPr lang="en-US" dirty="0" smtClean="0"/>
              <a:t>-	2x Display Port</a:t>
            </a:r>
          </a:p>
          <a:p>
            <a:r>
              <a:rPr lang="en-US" dirty="0" smtClean="0"/>
              <a:t>-	Gigabit Ethernet</a:t>
            </a:r>
          </a:p>
          <a:p>
            <a:r>
              <a:rPr lang="en-US" dirty="0" smtClean="0"/>
              <a:t>H: 14inc, W: 7inc, D: 17inc</a:t>
            </a:r>
          </a:p>
          <a:p>
            <a:r>
              <a:rPr lang="en-US" dirty="0" smtClean="0"/>
              <a:t>Linux </a:t>
            </a:r>
            <a:r>
              <a:rPr lang="en-US" dirty="0" err="1" smtClean="0"/>
              <a:t>Debian</a:t>
            </a:r>
            <a:endParaRPr lang="en-US" dirty="0" smtClean="0"/>
          </a:p>
          <a:p>
            <a:r>
              <a:rPr lang="en-US" dirty="0" smtClean="0"/>
              <a:t>IDR 12 – 15 </a:t>
            </a:r>
            <a:r>
              <a:rPr lang="en-US" dirty="0" err="1" smtClean="0"/>
              <a:t>jt</a:t>
            </a:r>
            <a:endParaRPr lang="en-US" dirty="0" smtClean="0"/>
          </a:p>
          <a:p>
            <a:r>
              <a:rPr lang="en-US" dirty="0" smtClean="0"/>
              <a:t>-	Dell PowerEdge T30</a:t>
            </a:r>
          </a:p>
          <a:p>
            <a:r>
              <a:rPr lang="en-US" dirty="0" smtClean="0"/>
              <a:t>-	Lenovo </a:t>
            </a:r>
            <a:r>
              <a:rPr lang="en-US" dirty="0" err="1" smtClean="0"/>
              <a:t>ThinkServer</a:t>
            </a:r>
            <a:r>
              <a:rPr lang="en-US" dirty="0" smtClean="0"/>
              <a:t> TS150</a:t>
            </a:r>
          </a:p>
        </p:txBody>
      </p:sp>
      <p:pic>
        <p:nvPicPr>
          <p:cNvPr id="1026" name="Picture 2" descr="Image result for Dell PowerEdge T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15616"/>
            <a:ext cx="309634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enovo ThinkServer TS1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244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9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Medium </a:t>
            </a:r>
            <a:r>
              <a:rPr lang="en-US" b="1" dirty="0"/>
              <a:t>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Intel Xeon E5 Generation</a:t>
            </a:r>
          </a:p>
          <a:p>
            <a:r>
              <a:rPr lang="en-US" dirty="0" smtClean="0"/>
              <a:t>Intel HD Graphics P Generation</a:t>
            </a:r>
          </a:p>
          <a:p>
            <a:r>
              <a:rPr lang="en-US" dirty="0" smtClean="0"/>
              <a:t>32 GB Up To 64 GB (Must Be DDR4)</a:t>
            </a:r>
          </a:p>
          <a:p>
            <a:r>
              <a:rPr lang="en-US" dirty="0" smtClean="0"/>
              <a:t>-	12x USB Port (3.0/2.0)</a:t>
            </a:r>
          </a:p>
          <a:p>
            <a:r>
              <a:rPr lang="en-US" dirty="0" smtClean="0"/>
              <a:t>-	Audio</a:t>
            </a:r>
          </a:p>
          <a:p>
            <a:r>
              <a:rPr lang="en-US" dirty="0" smtClean="0"/>
              <a:t>-	Video</a:t>
            </a:r>
          </a:p>
          <a:p>
            <a:r>
              <a:rPr lang="en-US" dirty="0" smtClean="0"/>
              <a:t>-	Serial</a:t>
            </a:r>
          </a:p>
          <a:p>
            <a:r>
              <a:rPr lang="en-US" dirty="0" smtClean="0"/>
              <a:t>-	2x Display Port</a:t>
            </a:r>
          </a:p>
          <a:p>
            <a:r>
              <a:rPr lang="en-US" dirty="0" smtClean="0"/>
              <a:t>-	Gigabit Ethernet</a:t>
            </a:r>
          </a:p>
          <a:p>
            <a:r>
              <a:rPr lang="en-US" dirty="0" smtClean="0"/>
              <a:t>H: 14inc, W: 7inc, D: 17inc</a:t>
            </a:r>
          </a:p>
          <a:p>
            <a:r>
              <a:rPr lang="en-US" dirty="0" smtClean="0"/>
              <a:t>Linux </a:t>
            </a:r>
            <a:r>
              <a:rPr lang="en-US" dirty="0" err="1" smtClean="0"/>
              <a:t>Debian</a:t>
            </a:r>
            <a:endParaRPr lang="en-US" dirty="0" smtClean="0"/>
          </a:p>
          <a:p>
            <a:r>
              <a:rPr lang="en-US" dirty="0" smtClean="0"/>
              <a:t>IDR 18 – 24 </a:t>
            </a:r>
            <a:r>
              <a:rPr lang="en-US" dirty="0" err="1" smtClean="0"/>
              <a:t>jt</a:t>
            </a:r>
            <a:endParaRPr lang="en-US" dirty="0" smtClean="0"/>
          </a:p>
          <a:p>
            <a:r>
              <a:rPr lang="en-US" dirty="0" smtClean="0"/>
              <a:t>-	</a:t>
            </a:r>
            <a:r>
              <a:rPr lang="en-US" dirty="0" err="1" smtClean="0"/>
              <a:t>Supermicro</a:t>
            </a:r>
            <a:r>
              <a:rPr lang="en-US" dirty="0" smtClean="0"/>
              <a:t> </a:t>
            </a:r>
            <a:r>
              <a:rPr lang="en-US" dirty="0" err="1" smtClean="0"/>
              <a:t>SuperWorkstation</a:t>
            </a:r>
            <a:r>
              <a:rPr lang="en-US" dirty="0" smtClean="0"/>
              <a:t> 5039A-IL</a:t>
            </a:r>
          </a:p>
          <a:p>
            <a:r>
              <a:rPr lang="en-US" dirty="0" smtClean="0"/>
              <a:t>-	Lenovo </a:t>
            </a:r>
            <a:r>
              <a:rPr lang="en-US" dirty="0" err="1" smtClean="0"/>
              <a:t>ThinkServer</a:t>
            </a:r>
            <a:r>
              <a:rPr lang="en-US" dirty="0" smtClean="0"/>
              <a:t> TS460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 descr="Image result for Supermicro SuperWorkstation 5039A-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484784"/>
            <a:ext cx="2381250" cy="23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Lenovo ThinkServer TS4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81" y="4157554"/>
            <a:ext cx="4320480" cy="243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82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High </a:t>
            </a:r>
            <a:r>
              <a:rPr lang="en-US" b="1" dirty="0"/>
              <a:t>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Intel Xeon E3 Generation</a:t>
            </a:r>
          </a:p>
          <a:p>
            <a:r>
              <a:rPr lang="en-US" dirty="0" err="1" smtClean="0"/>
              <a:t>Nvidia</a:t>
            </a:r>
            <a:r>
              <a:rPr lang="en-US" dirty="0" smtClean="0"/>
              <a:t> GT Generation</a:t>
            </a:r>
          </a:p>
          <a:p>
            <a:r>
              <a:rPr lang="en-US" dirty="0" smtClean="0"/>
              <a:t>64 GB Up To 64 GB (Must Be DDR4)</a:t>
            </a:r>
          </a:p>
          <a:p>
            <a:r>
              <a:rPr lang="en-US" dirty="0" smtClean="0"/>
              <a:t>-	8x USB Port (3.0/2.0)</a:t>
            </a:r>
          </a:p>
          <a:p>
            <a:r>
              <a:rPr lang="en-US" dirty="0" smtClean="0"/>
              <a:t>-	Audio</a:t>
            </a:r>
          </a:p>
          <a:p>
            <a:r>
              <a:rPr lang="en-US" dirty="0" smtClean="0"/>
              <a:t>-	Video</a:t>
            </a:r>
          </a:p>
          <a:p>
            <a:r>
              <a:rPr lang="en-US" dirty="0" smtClean="0"/>
              <a:t>-	Serial</a:t>
            </a:r>
          </a:p>
          <a:p>
            <a:r>
              <a:rPr lang="en-US" dirty="0" smtClean="0"/>
              <a:t>-	2x Display Port</a:t>
            </a:r>
          </a:p>
          <a:p>
            <a:r>
              <a:rPr lang="en-US" dirty="0" smtClean="0"/>
              <a:t>-	Gigabit Ethernet</a:t>
            </a:r>
          </a:p>
          <a:p>
            <a:r>
              <a:rPr lang="en-US" dirty="0" smtClean="0"/>
              <a:t>H: 14inc, W: 7inc, D: 17inc</a:t>
            </a:r>
          </a:p>
          <a:p>
            <a:r>
              <a:rPr lang="en-US" dirty="0" smtClean="0"/>
              <a:t>Linux </a:t>
            </a:r>
            <a:r>
              <a:rPr lang="en-US" dirty="0" err="1" smtClean="0"/>
              <a:t>Debian</a:t>
            </a:r>
            <a:endParaRPr lang="en-US" dirty="0" smtClean="0"/>
          </a:p>
          <a:p>
            <a:r>
              <a:rPr lang="en-US" dirty="0" smtClean="0"/>
              <a:t>IDR 30 – 80 </a:t>
            </a:r>
            <a:r>
              <a:rPr lang="en-US" dirty="0" err="1" smtClean="0"/>
              <a:t>jt</a:t>
            </a:r>
            <a:endParaRPr lang="en-US" dirty="0" smtClean="0"/>
          </a:p>
          <a:p>
            <a:r>
              <a:rPr lang="en-US" dirty="0" smtClean="0"/>
              <a:t>-	HP ProLiant ML350</a:t>
            </a:r>
          </a:p>
          <a:p>
            <a:r>
              <a:rPr lang="en-US" dirty="0" smtClean="0"/>
              <a:t>-	Scan 3XS SER-T25</a:t>
            </a:r>
          </a:p>
          <a:p>
            <a:r>
              <a:rPr lang="en-US" dirty="0" smtClean="0"/>
              <a:t>-	Asus TS500</a:t>
            </a:r>
          </a:p>
        </p:txBody>
      </p:sp>
      <p:pic>
        <p:nvPicPr>
          <p:cNvPr id="3074" name="Picture 2" descr="Image result for HP ProLiant ML3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218" y="1484784"/>
            <a:ext cx="2455005" cy="245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can 3XS SER-T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70" y="4437112"/>
            <a:ext cx="3044099" cy="202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52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73</Words>
  <Application>Microsoft Office PowerPoint</Application>
  <PresentationFormat>On-screen Show (4:3)</PresentationFormat>
  <Paragraphs>48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Requirement PC Server</vt:lpstr>
      <vt:lpstr>Small Business</vt:lpstr>
      <vt:lpstr>Medium Business</vt:lpstr>
      <vt:lpstr>High Business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PC Server</dc:title>
  <dc:creator>Andy Maulana Yusuf</dc:creator>
  <cp:lastModifiedBy>Andy Maulana Yusuf</cp:lastModifiedBy>
  <cp:revision>5</cp:revision>
  <dcterms:created xsi:type="dcterms:W3CDTF">2019-08-15T03:48:38Z</dcterms:created>
  <dcterms:modified xsi:type="dcterms:W3CDTF">2019-08-15T04:00:38Z</dcterms:modified>
</cp:coreProperties>
</file>