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7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9772-7C9E-4FA7-8552-47802484BFB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80FF-6050-4A4B-827F-751624A9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 VPS Cloud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Telkom IOT Center</a:t>
            </a:r>
            <a:br>
              <a:rPr lang="en-US" dirty="0" smtClean="0"/>
            </a:br>
            <a:r>
              <a:rPr lang="en-US" sz="2400" dirty="0" smtClean="0"/>
              <a:t>Andy </a:t>
            </a:r>
            <a:r>
              <a:rPr lang="en-US" sz="2400" dirty="0" err="1" smtClean="0"/>
              <a:t>Maulana</a:t>
            </a:r>
            <a:r>
              <a:rPr lang="en-US" sz="2400" dirty="0" smtClean="0"/>
              <a:t> Yusuf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Small Business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4.8 </a:t>
            </a:r>
            <a:r>
              <a:rPr lang="en-US" dirty="0" err="1" smtClean="0"/>
              <a:t>Ghz</a:t>
            </a:r>
            <a:r>
              <a:rPr lang="en-US" dirty="0" smtClean="0"/>
              <a:t> CPUs</a:t>
            </a:r>
          </a:p>
          <a:p>
            <a:r>
              <a:rPr lang="en-US" dirty="0" smtClean="0"/>
              <a:t>2GB</a:t>
            </a:r>
          </a:p>
          <a:p>
            <a:r>
              <a:rPr lang="en-US" dirty="0" smtClean="0"/>
              <a:t>40GB</a:t>
            </a:r>
          </a:p>
          <a:p>
            <a:r>
              <a:rPr lang="en-US" dirty="0" smtClean="0"/>
              <a:t>2 TB - Unlimited</a:t>
            </a:r>
          </a:p>
          <a:p>
            <a:r>
              <a:rPr lang="en-US" dirty="0" smtClean="0"/>
              <a:t>IDR 192 – 400 / Month</a:t>
            </a:r>
          </a:p>
          <a:p>
            <a:r>
              <a:rPr lang="en-US" dirty="0" smtClean="0"/>
              <a:t>-	</a:t>
            </a:r>
            <a:r>
              <a:rPr lang="en-US" dirty="0" err="1" smtClean="0"/>
              <a:t>Niaga</a:t>
            </a:r>
            <a:r>
              <a:rPr lang="en-US" dirty="0" smtClean="0"/>
              <a:t> </a:t>
            </a:r>
            <a:r>
              <a:rPr lang="en-US" dirty="0" err="1" smtClean="0"/>
              <a:t>Hoster</a:t>
            </a:r>
            <a:endParaRPr lang="en-US" dirty="0" smtClean="0"/>
          </a:p>
          <a:p>
            <a:r>
              <a:rPr lang="en-US" dirty="0" smtClean="0"/>
              <a:t>-	</a:t>
            </a:r>
            <a:r>
              <a:rPr lang="en-US" dirty="0" err="1" smtClean="0"/>
              <a:t>Domainesia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5868144" cy="329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7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Medium </a:t>
            </a:r>
            <a:r>
              <a:rPr lang="en-US" b="1" dirty="0"/>
              <a:t>Business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7.2 – 9.6 </a:t>
            </a:r>
            <a:r>
              <a:rPr lang="en-US" dirty="0" err="1" smtClean="0"/>
              <a:t>Ghz</a:t>
            </a:r>
            <a:r>
              <a:rPr lang="en-US" dirty="0" smtClean="0"/>
              <a:t> CPUs</a:t>
            </a:r>
          </a:p>
          <a:p>
            <a:r>
              <a:rPr lang="en-US" dirty="0" smtClean="0"/>
              <a:t>3 - 4GB</a:t>
            </a:r>
          </a:p>
          <a:p>
            <a:r>
              <a:rPr lang="en-US" dirty="0" smtClean="0"/>
              <a:t>60 – 80GB</a:t>
            </a:r>
          </a:p>
          <a:p>
            <a:r>
              <a:rPr lang="en-US" dirty="0" smtClean="0"/>
              <a:t>4 TB - Unlimited</a:t>
            </a:r>
          </a:p>
          <a:p>
            <a:r>
              <a:rPr lang="en-US" dirty="0" smtClean="0"/>
              <a:t>IDR 245 – 800 / Month</a:t>
            </a:r>
          </a:p>
          <a:p>
            <a:r>
              <a:rPr lang="en-US" dirty="0" smtClean="0"/>
              <a:t>-	</a:t>
            </a:r>
            <a:r>
              <a:rPr lang="en-US" dirty="0" err="1" smtClean="0"/>
              <a:t>Niaga</a:t>
            </a:r>
            <a:r>
              <a:rPr lang="en-US" dirty="0" smtClean="0"/>
              <a:t> </a:t>
            </a:r>
            <a:r>
              <a:rPr lang="en-US" dirty="0" err="1" smtClean="0"/>
              <a:t>Hoster</a:t>
            </a:r>
            <a:endParaRPr lang="en-US" dirty="0" smtClean="0"/>
          </a:p>
          <a:p>
            <a:r>
              <a:rPr lang="en-US" dirty="0" smtClean="0"/>
              <a:t>-	</a:t>
            </a:r>
            <a:r>
              <a:rPr lang="en-US" dirty="0" err="1" smtClean="0"/>
              <a:t>Domainesia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5868144" cy="329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73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High </a:t>
            </a:r>
            <a:r>
              <a:rPr lang="en-US" b="1" dirty="0"/>
              <a:t>Business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14.4 – 19.2 </a:t>
            </a:r>
            <a:r>
              <a:rPr lang="en-US" dirty="0" err="1" smtClean="0"/>
              <a:t>Ghz</a:t>
            </a:r>
            <a:r>
              <a:rPr lang="en-US" dirty="0" smtClean="0"/>
              <a:t> CPUs</a:t>
            </a:r>
          </a:p>
          <a:p>
            <a:r>
              <a:rPr lang="en-US" dirty="0" smtClean="0"/>
              <a:t>6 – 8GB</a:t>
            </a:r>
          </a:p>
          <a:p>
            <a:r>
              <a:rPr lang="en-US" dirty="0" smtClean="0"/>
              <a:t>120 – 160GB</a:t>
            </a:r>
          </a:p>
          <a:p>
            <a:r>
              <a:rPr lang="en-US" dirty="0" smtClean="0"/>
              <a:t>Unlimited</a:t>
            </a:r>
          </a:p>
          <a:p>
            <a:r>
              <a:rPr lang="en-US" dirty="0" smtClean="0"/>
              <a:t>IDR 525 – 1.200 / Month</a:t>
            </a:r>
          </a:p>
          <a:p>
            <a:r>
              <a:rPr lang="en-US" dirty="0" smtClean="0"/>
              <a:t>-	</a:t>
            </a:r>
            <a:r>
              <a:rPr lang="en-US" dirty="0" err="1" smtClean="0"/>
              <a:t>Niaga</a:t>
            </a:r>
            <a:r>
              <a:rPr lang="en-US" dirty="0" smtClean="0"/>
              <a:t> </a:t>
            </a:r>
            <a:r>
              <a:rPr lang="en-US" dirty="0" err="1" smtClean="0"/>
              <a:t>Hoster</a:t>
            </a:r>
            <a:endParaRPr lang="en-US" dirty="0" smtClean="0"/>
          </a:p>
          <a:p>
            <a:r>
              <a:rPr lang="en-US" dirty="0" smtClean="0"/>
              <a:t>-	</a:t>
            </a:r>
            <a:r>
              <a:rPr lang="en-US" dirty="0" err="1" smtClean="0"/>
              <a:t>Domainesia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5868144" cy="329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6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Requirement VPS Cloud</vt:lpstr>
      <vt:lpstr>Small Business</vt:lpstr>
      <vt:lpstr>Medium Business</vt:lpstr>
      <vt:lpstr>High Business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VPS Cloud</dc:title>
  <dc:creator>Andy Maulana Yusuf</dc:creator>
  <cp:lastModifiedBy>Andy Maulana Yusuf</cp:lastModifiedBy>
  <cp:revision>2</cp:revision>
  <dcterms:created xsi:type="dcterms:W3CDTF">2019-08-15T04:00:54Z</dcterms:created>
  <dcterms:modified xsi:type="dcterms:W3CDTF">2019-08-15T04:04:28Z</dcterms:modified>
</cp:coreProperties>
</file>