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B9E6-749D-4491-A21B-BF96BB73F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F44C4-1D1B-4C50-8BE0-DC1A81D0F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03CEE-507B-4FC1-AFB0-376D834A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93DF-5138-4927-A35E-0A19FF950A5D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6EC3-3DB1-4C2F-BDED-127B8833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7963-E349-4B75-B865-2D3F180B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7C5-19F0-4E1D-BFFA-3A105406B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079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D4FD-7200-436A-9FBF-D4840782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F721E-C5CA-4A97-A725-AF16391DF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FBA6-5AD0-4E09-9570-EFD5CD2A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93DF-5138-4927-A35E-0A19FF950A5D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E9EB-440F-4AB5-81AB-C58035DB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E703-1424-480C-A08B-685DAD81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7C5-19F0-4E1D-BFFA-3A105406B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794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FF097-42D9-46AF-A0FD-59237EA28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BEBA7-08BB-4E67-93AC-21BF9B252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8829-B349-40B3-A72D-82B18E30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93DF-5138-4927-A35E-0A19FF950A5D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66A4-E098-4B1C-ACF0-FF87A6E2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840A4-0BCF-4EE3-904B-2DF5804F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7C5-19F0-4E1D-BFFA-3A105406B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473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530E-882E-4596-A863-E7EF14F6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263B-F844-4D1D-9187-E20C500E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0267D-5FA1-44CD-A4B4-1CFEC529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93DF-5138-4927-A35E-0A19FF950A5D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5C53C-873A-43D9-8BA0-E048B24B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0B63-9CD0-4D14-8381-FFAC38CB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7C5-19F0-4E1D-BFFA-3A105406B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686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05C5-74F0-4574-ACC1-6354A2DE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1E00E-038F-4D21-93EC-C78DB87B8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7CD9C-4F05-4AF3-84ED-11AD7E0D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93DF-5138-4927-A35E-0A19FF950A5D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CE2F3-EBEB-404A-BA4D-BD320B4B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E670D-B678-4440-9DE4-B37CB0AE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7C5-19F0-4E1D-BFFA-3A105406B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22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5D3C-5B15-4F54-8DD7-02B9B56B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86F8-FDB1-4811-A2D1-6859C38B7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FBE4C-B764-4128-ACBE-388F168C5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9267-C605-49DD-99FF-32D44F90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93DF-5138-4927-A35E-0A19FF950A5D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018B0-E20A-4586-B657-BD4FBD5E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C285F-206F-45F4-9CAA-7C4126B8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7C5-19F0-4E1D-BFFA-3A105406B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660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4C1F-E7C3-49FE-9AE8-4CB11BA3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4AB9-FFEA-44D0-92DA-FCC59C210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9CB6F-0D55-44F7-BAB1-B352EA5B3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13EF9-D3A0-4D1C-BFA1-78C0E5B2B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096B1-5EBF-4B82-910F-171B20BD3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8846A-B8A0-4A56-B76B-D6FC50D6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93DF-5138-4927-A35E-0A19FF950A5D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81D79-6394-4292-8EFA-07B35E0B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1EE7B-BE2B-4750-8B66-263EB956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7C5-19F0-4E1D-BFFA-3A105406B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080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E32D-50BE-40BD-B123-B385D1DB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07821-3019-4F56-B48E-FB73E1EE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93DF-5138-4927-A35E-0A19FF950A5D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A6473-022F-48F4-A163-86B979E8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56572-EAB5-445B-9016-D75F85F8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7C5-19F0-4E1D-BFFA-3A105406B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88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67BA6-331A-4F4C-8459-4A20FDFC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93DF-5138-4927-A35E-0A19FF950A5D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B8E47-9B59-4E7C-85A7-27829F85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61802-848B-4571-8774-A7790D4B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7C5-19F0-4E1D-BFFA-3A105406B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348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7143-4F48-4DD1-833B-B2D0A8D9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E117-E7DB-4A1B-B627-4032AC84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8AD7F-091B-4531-9220-A2901470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3A911-C4EB-45EC-9ECE-012906E2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93DF-5138-4927-A35E-0A19FF950A5D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8D172-C7EE-40B2-8A71-54ECCC71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072B-7BDE-4991-BB39-89D9A526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7C5-19F0-4E1D-BFFA-3A105406B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473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9569-0567-4454-8486-5761A56B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3D798-A5FE-4B7E-B5F3-1B9066B4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FF60C-F5B3-4214-8694-B36412BAD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7743C-BB39-4418-A1BD-203D0333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93DF-5138-4927-A35E-0A19FF950A5D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32BE2-4008-4FA7-BFAE-749DFDA3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27742-55CB-4811-83B3-A6F61168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7C5-19F0-4E1D-BFFA-3A105406B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215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81357-25D1-4442-BD84-AB31461C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80AD3-49DC-4D3A-8D33-066D4A2E3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F39D3-3E65-490B-8E88-1C74CC329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593DF-5138-4927-A35E-0A19FF950A5D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7991B-A357-4C5D-9938-6F1F0DA4A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70F0-3D76-4475-915E-7AF41FC95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5D7C5-19F0-4E1D-BFFA-3A105406B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5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6A2ED6-F7FF-44EC-AEBA-B5ECFC068F7C}"/>
              </a:ext>
            </a:extLst>
          </p:cNvPr>
          <p:cNvSpPr/>
          <p:nvPr/>
        </p:nvSpPr>
        <p:spPr>
          <a:xfrm>
            <a:off x="1814511" y="1463039"/>
            <a:ext cx="5153026" cy="443320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616EE-CA20-4880-8941-9053620DA9E8}"/>
              </a:ext>
            </a:extLst>
          </p:cNvPr>
          <p:cNvSpPr/>
          <p:nvPr/>
        </p:nvSpPr>
        <p:spPr>
          <a:xfrm>
            <a:off x="3314972" y="2405737"/>
            <a:ext cx="1000125" cy="504825"/>
          </a:xfrm>
          <a:prstGeom prst="rect">
            <a:avLst/>
          </a:prstGeom>
          <a:solidFill>
            <a:srgbClr val="75F7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6Tisch</a:t>
            </a:r>
            <a:endParaRPr lang="fi-FI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C8F65-F74B-43D5-B50E-585965D24743}"/>
              </a:ext>
            </a:extLst>
          </p:cNvPr>
          <p:cNvSpPr/>
          <p:nvPr/>
        </p:nvSpPr>
        <p:spPr>
          <a:xfrm>
            <a:off x="5696576" y="2427868"/>
            <a:ext cx="1000125" cy="504825"/>
          </a:xfrm>
          <a:prstGeom prst="rect">
            <a:avLst/>
          </a:prstGeom>
          <a:solidFill>
            <a:srgbClr val="75F7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6Lo</a:t>
            </a:r>
            <a:endParaRPr lang="fi-FI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0D457-68CB-4DC0-9329-DDE3B3ABC0E1}"/>
              </a:ext>
            </a:extLst>
          </p:cNvPr>
          <p:cNvSpPr/>
          <p:nvPr/>
        </p:nvSpPr>
        <p:spPr>
          <a:xfrm>
            <a:off x="2116505" y="3787565"/>
            <a:ext cx="1000125" cy="5048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ACE</a:t>
            </a:r>
            <a:endParaRPr lang="fi-FI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4142D-AC9A-4740-99C0-1EC761B6DAF6}"/>
              </a:ext>
            </a:extLst>
          </p:cNvPr>
          <p:cNvSpPr/>
          <p:nvPr/>
        </p:nvSpPr>
        <p:spPr>
          <a:xfrm>
            <a:off x="4495732" y="1688070"/>
            <a:ext cx="1000125" cy="504825"/>
          </a:xfrm>
          <a:prstGeom prst="rect">
            <a:avLst/>
          </a:prstGeom>
          <a:solidFill>
            <a:srgbClr val="B36F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ASDF</a:t>
            </a:r>
            <a:endParaRPr lang="fi-FI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07213B-B41C-4636-86EB-44D7BE33DEF9}"/>
              </a:ext>
            </a:extLst>
          </p:cNvPr>
          <p:cNvSpPr/>
          <p:nvPr/>
        </p:nvSpPr>
        <p:spPr>
          <a:xfrm>
            <a:off x="3323860" y="1688070"/>
            <a:ext cx="1000125" cy="504825"/>
          </a:xfrm>
          <a:prstGeom prst="rect">
            <a:avLst/>
          </a:prstGeom>
          <a:solidFill>
            <a:srgbClr val="B36F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CBOR</a:t>
            </a:r>
            <a:endParaRPr lang="fi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7FA6C4-DBCC-4C39-BB7D-4AC10D002172}"/>
              </a:ext>
            </a:extLst>
          </p:cNvPr>
          <p:cNvSpPr/>
          <p:nvPr/>
        </p:nvSpPr>
        <p:spPr>
          <a:xfrm>
            <a:off x="2106517" y="1688070"/>
            <a:ext cx="1000125" cy="504825"/>
          </a:xfrm>
          <a:prstGeom prst="rect">
            <a:avLst/>
          </a:prstGeom>
          <a:solidFill>
            <a:srgbClr val="B36F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CoRE</a:t>
            </a:r>
            <a:endParaRPr lang="fi-FI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72E4A2-C1A2-48B6-8065-186E016F96DE}"/>
              </a:ext>
            </a:extLst>
          </p:cNvPr>
          <p:cNvSpPr/>
          <p:nvPr/>
        </p:nvSpPr>
        <p:spPr>
          <a:xfrm>
            <a:off x="2106517" y="3121717"/>
            <a:ext cx="1000125" cy="5048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COSE</a:t>
            </a:r>
            <a:endParaRPr lang="fi-FI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1ABD82-58C9-4EB8-A599-593FD21CBD18}"/>
              </a:ext>
            </a:extLst>
          </p:cNvPr>
          <p:cNvSpPr/>
          <p:nvPr/>
        </p:nvSpPr>
        <p:spPr>
          <a:xfrm>
            <a:off x="5712487" y="3135103"/>
            <a:ext cx="1000125" cy="5034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LAKE</a:t>
            </a:r>
            <a:endParaRPr lang="fi-FI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5485E8-3193-4F1B-A1F7-DCBB09E2B122}"/>
              </a:ext>
            </a:extLst>
          </p:cNvPr>
          <p:cNvSpPr/>
          <p:nvPr/>
        </p:nvSpPr>
        <p:spPr>
          <a:xfrm>
            <a:off x="2101644" y="2399540"/>
            <a:ext cx="1000125" cy="504825"/>
          </a:xfrm>
          <a:prstGeom prst="rect">
            <a:avLst/>
          </a:prstGeom>
          <a:solidFill>
            <a:srgbClr val="75F7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LWIG</a:t>
            </a:r>
            <a:endParaRPr lang="fi-FI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99ECFB-5EFF-4AEF-9BBE-76848C71D714}"/>
              </a:ext>
            </a:extLst>
          </p:cNvPr>
          <p:cNvSpPr/>
          <p:nvPr/>
        </p:nvSpPr>
        <p:spPr>
          <a:xfrm>
            <a:off x="4505774" y="2427869"/>
            <a:ext cx="1000125" cy="504825"/>
          </a:xfrm>
          <a:prstGeom prst="rect">
            <a:avLst/>
          </a:prstGeom>
          <a:solidFill>
            <a:srgbClr val="75F7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LPWAN</a:t>
            </a:r>
            <a:endParaRPr lang="fi-FI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BF8764-0698-4C7E-90FD-2EFEA1B8C60E}"/>
              </a:ext>
            </a:extLst>
          </p:cNvPr>
          <p:cNvSpPr/>
          <p:nvPr/>
        </p:nvSpPr>
        <p:spPr>
          <a:xfrm>
            <a:off x="3265095" y="4554296"/>
            <a:ext cx="1000125" cy="504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</a:t>
            </a:r>
            <a:endParaRPr lang="fi-FI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F97EFA-1496-4871-A4C6-68B84AAC4970}"/>
              </a:ext>
            </a:extLst>
          </p:cNvPr>
          <p:cNvSpPr/>
          <p:nvPr/>
        </p:nvSpPr>
        <p:spPr>
          <a:xfrm>
            <a:off x="3325715" y="3787565"/>
            <a:ext cx="1000125" cy="504825"/>
          </a:xfrm>
          <a:prstGeom prst="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SUIT</a:t>
            </a:r>
            <a:endParaRPr lang="fi-FI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E6C3DA-5A12-45DF-9140-CF289D9F7274}"/>
              </a:ext>
            </a:extLst>
          </p:cNvPr>
          <p:cNvSpPr/>
          <p:nvPr/>
        </p:nvSpPr>
        <p:spPr>
          <a:xfrm>
            <a:off x="4537027" y="3133693"/>
            <a:ext cx="1000125" cy="5048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TEEP</a:t>
            </a:r>
            <a:endParaRPr lang="fi-FI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2EDA58-EA89-4DA6-A69C-B01F9CA7715F}"/>
              </a:ext>
            </a:extLst>
          </p:cNvPr>
          <p:cNvSpPr/>
          <p:nvPr/>
        </p:nvSpPr>
        <p:spPr>
          <a:xfrm>
            <a:off x="3265095" y="5229109"/>
            <a:ext cx="1000125" cy="5048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T2TRG</a:t>
            </a:r>
            <a:endParaRPr lang="fi-FI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335F9-B0AB-4237-A7C8-11DD39ED51F1}"/>
              </a:ext>
            </a:extLst>
          </p:cNvPr>
          <p:cNvSpPr/>
          <p:nvPr/>
        </p:nvSpPr>
        <p:spPr>
          <a:xfrm>
            <a:off x="2101643" y="5221212"/>
            <a:ext cx="1000125" cy="5048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COIN</a:t>
            </a:r>
            <a:endParaRPr lang="fi-FI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22262-C3DF-4330-9ECD-CD8AB1B78D1A}"/>
              </a:ext>
            </a:extLst>
          </p:cNvPr>
          <p:cNvSpPr/>
          <p:nvPr/>
        </p:nvSpPr>
        <p:spPr>
          <a:xfrm>
            <a:off x="2101643" y="4555364"/>
            <a:ext cx="1000125" cy="504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</a:t>
            </a:r>
            <a:endParaRPr lang="fi-FI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0038AF-5401-4E21-B947-5C6F82051C88}"/>
              </a:ext>
            </a:extLst>
          </p:cNvPr>
          <p:cNvSpPr/>
          <p:nvPr/>
        </p:nvSpPr>
        <p:spPr>
          <a:xfrm>
            <a:off x="5712487" y="3807587"/>
            <a:ext cx="1000125" cy="48480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IoTOps</a:t>
            </a:r>
            <a:endParaRPr lang="fi-FI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344B31-8317-4A57-A74E-464ADB48CFD9}"/>
              </a:ext>
            </a:extLst>
          </p:cNvPr>
          <p:cNvSpPr/>
          <p:nvPr/>
        </p:nvSpPr>
        <p:spPr>
          <a:xfrm>
            <a:off x="2116505" y="901458"/>
            <a:ext cx="461549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rgbClr val="00B050"/>
                </a:solidFill>
              </a:rPr>
              <a:t>Internet of Things (IoT) at the IETF</a:t>
            </a:r>
            <a:endParaRPr lang="fi-FI" sz="2500" dirty="0">
              <a:solidFill>
                <a:srgbClr val="00B05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3B70B6-6D83-4CDE-86FE-E0E0DD884945}"/>
              </a:ext>
            </a:extLst>
          </p:cNvPr>
          <p:cNvSpPr/>
          <p:nvPr/>
        </p:nvSpPr>
        <p:spPr>
          <a:xfrm>
            <a:off x="3323860" y="3135103"/>
            <a:ext cx="1000125" cy="5048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RATS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8ABDE-4724-461E-A467-12BE1A68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0380-880D-422B-A64B-C58694475BC8}" type="slidenum">
              <a:rPr lang="fi-FI" smtClean="0"/>
              <a:t>1</a:t>
            </a:fld>
            <a:endParaRPr lang="fi-FI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D5AFD9-55C0-41B8-86DC-9235AC7C0145}"/>
              </a:ext>
            </a:extLst>
          </p:cNvPr>
          <p:cNvSpPr/>
          <p:nvPr/>
        </p:nvSpPr>
        <p:spPr>
          <a:xfrm>
            <a:off x="5689607" y="1678025"/>
            <a:ext cx="1000125" cy="504825"/>
          </a:xfrm>
          <a:prstGeom prst="rect">
            <a:avLst/>
          </a:prstGeom>
          <a:solidFill>
            <a:srgbClr val="75F7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ipwave</a:t>
            </a:r>
            <a:endParaRPr lang="fi-FI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7D3C6-37BD-4A48-B887-E620EDC39F1A}"/>
              </a:ext>
            </a:extLst>
          </p:cNvPr>
          <p:cNvSpPr/>
          <p:nvPr/>
        </p:nvSpPr>
        <p:spPr>
          <a:xfrm>
            <a:off x="4536951" y="3789412"/>
            <a:ext cx="1000124" cy="5048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DTN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D7BB49-6998-47B5-9D72-E74139D8A537}"/>
              </a:ext>
            </a:extLst>
          </p:cNvPr>
          <p:cNvSpPr/>
          <p:nvPr/>
        </p:nvSpPr>
        <p:spPr>
          <a:xfrm>
            <a:off x="7538686" y="2397993"/>
            <a:ext cx="647700" cy="238125"/>
          </a:xfrm>
          <a:prstGeom prst="rect">
            <a:avLst/>
          </a:prstGeom>
          <a:solidFill>
            <a:srgbClr val="75F7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D6BB3C-FBE9-4D61-86E0-EC7906F18259}"/>
              </a:ext>
            </a:extLst>
          </p:cNvPr>
          <p:cNvSpPr/>
          <p:nvPr/>
        </p:nvSpPr>
        <p:spPr>
          <a:xfrm>
            <a:off x="8307383" y="2239914"/>
            <a:ext cx="143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Internet Area</a:t>
            </a:r>
            <a:endParaRPr lang="fi-FI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BD0977-55AD-4360-BC9E-892B883CD80D}"/>
              </a:ext>
            </a:extLst>
          </p:cNvPr>
          <p:cNvSpPr/>
          <p:nvPr/>
        </p:nvSpPr>
        <p:spPr>
          <a:xfrm>
            <a:off x="7570288" y="3560580"/>
            <a:ext cx="647700" cy="238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C9B719-3DC8-4916-9081-7BC69B388DF7}"/>
              </a:ext>
            </a:extLst>
          </p:cNvPr>
          <p:cNvSpPr/>
          <p:nvPr/>
        </p:nvSpPr>
        <p:spPr>
          <a:xfrm>
            <a:off x="8306936" y="3453900"/>
            <a:ext cx="1398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Routing Area</a:t>
            </a:r>
            <a:endParaRPr lang="fi-FI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A04CF1-F826-4C1F-A502-44B2340C1FD2}"/>
              </a:ext>
            </a:extLst>
          </p:cNvPr>
          <p:cNvSpPr/>
          <p:nvPr/>
        </p:nvSpPr>
        <p:spPr>
          <a:xfrm>
            <a:off x="7546569" y="2743165"/>
            <a:ext cx="647700" cy="238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A9082-D604-4A01-BF04-376B818F43C2}"/>
              </a:ext>
            </a:extLst>
          </p:cNvPr>
          <p:cNvSpPr/>
          <p:nvPr/>
        </p:nvSpPr>
        <p:spPr>
          <a:xfrm>
            <a:off x="8325576" y="2665439"/>
            <a:ext cx="1428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Security Area</a:t>
            </a:r>
            <a:endParaRPr lang="fi-FI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9261E9-4E1D-4FF2-8499-629FF17A6633}"/>
              </a:ext>
            </a:extLst>
          </p:cNvPr>
          <p:cNvSpPr/>
          <p:nvPr/>
        </p:nvSpPr>
        <p:spPr>
          <a:xfrm>
            <a:off x="7546569" y="1984055"/>
            <a:ext cx="647700" cy="238125"/>
          </a:xfrm>
          <a:prstGeom prst="rect">
            <a:avLst/>
          </a:prstGeom>
          <a:solidFill>
            <a:srgbClr val="B36F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5AA5AC-8A7E-4667-A511-817216B04460}"/>
              </a:ext>
            </a:extLst>
          </p:cNvPr>
          <p:cNvSpPr/>
          <p:nvPr/>
        </p:nvSpPr>
        <p:spPr>
          <a:xfrm>
            <a:off x="8248071" y="1909548"/>
            <a:ext cx="1734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Application Area</a:t>
            </a:r>
            <a:endParaRPr lang="fi-FI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9B300E-5E22-4CCB-888B-88E78B49FEE3}"/>
              </a:ext>
            </a:extLst>
          </p:cNvPr>
          <p:cNvSpPr/>
          <p:nvPr/>
        </p:nvSpPr>
        <p:spPr>
          <a:xfrm>
            <a:off x="7570288" y="3930925"/>
            <a:ext cx="647700" cy="238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298323-6D44-4066-8DD7-BB3BBA8035B5}"/>
              </a:ext>
            </a:extLst>
          </p:cNvPr>
          <p:cNvSpPr/>
          <p:nvPr/>
        </p:nvSpPr>
        <p:spPr>
          <a:xfrm>
            <a:off x="8325576" y="3815858"/>
            <a:ext cx="58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IRTF</a:t>
            </a:r>
            <a:endParaRPr lang="fi-FI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786329-BC7F-4100-B8D4-9ABE50D105B9}"/>
              </a:ext>
            </a:extLst>
          </p:cNvPr>
          <p:cNvSpPr/>
          <p:nvPr/>
        </p:nvSpPr>
        <p:spPr>
          <a:xfrm>
            <a:off x="7570288" y="4346962"/>
            <a:ext cx="623981" cy="26839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2DE03B-7176-491A-AFC9-859DE162F05A}"/>
              </a:ext>
            </a:extLst>
          </p:cNvPr>
          <p:cNvSpPr/>
          <p:nvPr/>
        </p:nvSpPr>
        <p:spPr>
          <a:xfrm>
            <a:off x="8325576" y="4157992"/>
            <a:ext cx="1932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Operations and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Management Area</a:t>
            </a:r>
            <a:endParaRPr lang="fi-FI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7AD5D1-AB95-4985-A482-EF3B1430FBF9}"/>
              </a:ext>
            </a:extLst>
          </p:cNvPr>
          <p:cNvSpPr/>
          <p:nvPr/>
        </p:nvSpPr>
        <p:spPr>
          <a:xfrm>
            <a:off x="7570288" y="3144543"/>
            <a:ext cx="647700" cy="238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90A51A-2F0A-473B-90B2-3082738BEC04}"/>
              </a:ext>
            </a:extLst>
          </p:cNvPr>
          <p:cNvSpPr/>
          <p:nvPr/>
        </p:nvSpPr>
        <p:spPr>
          <a:xfrm>
            <a:off x="8329178" y="3054893"/>
            <a:ext cx="157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Transport Area</a:t>
            </a:r>
            <a:endParaRPr lang="fi-FI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824C71-2F58-4BFF-8352-FF30A2903089}"/>
              </a:ext>
            </a:extLst>
          </p:cNvPr>
          <p:cNvSpPr/>
          <p:nvPr/>
        </p:nvSpPr>
        <p:spPr>
          <a:xfrm>
            <a:off x="4520510" y="4551911"/>
            <a:ext cx="1000125" cy="504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detnet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2315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Robles (TAU)</dc:creator>
  <cp:lastModifiedBy>Maria Ines Robles (TAU)</cp:lastModifiedBy>
  <cp:revision>1</cp:revision>
  <dcterms:created xsi:type="dcterms:W3CDTF">2021-04-06T08:41:56Z</dcterms:created>
  <dcterms:modified xsi:type="dcterms:W3CDTF">2021-04-06T08:42:32Z</dcterms:modified>
</cp:coreProperties>
</file>