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83D1-C305-43C1-A392-F80CFC765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07016-AECE-44E4-9139-775978E16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240AB-8D57-400C-B366-DD47E738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BA50-A4E6-49CE-890E-D51EFCBC160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16FC8-706C-436E-AA24-88E52848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4C943-512D-4149-B71A-FE98CE64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4F1C-6269-444E-9C79-D43E67E7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1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591E3-EFC6-4AF8-AA3E-31E7D7883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C4C15-18EE-45CC-8DCB-7BD7A4655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DDE4C-4048-4FF6-A4E5-0893861F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BA50-A4E6-49CE-890E-D51EFCBC160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9CA3F-3157-451E-B253-63BD8A59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6DE1D-5893-40B7-B65D-31D5432C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4F1C-6269-444E-9C79-D43E67E7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21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02D0B8-FB6A-45D0-A15B-BBE369580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7CB34-DCE9-4C38-94D3-DC82ED7B1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3B2C4-0461-44F9-BBCF-B82398D0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BA50-A4E6-49CE-890E-D51EFCBC160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9B83C-6A74-4549-977B-D31C7DE9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0E892-486C-4D48-8D91-0279E14D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4F1C-6269-444E-9C79-D43E67E7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7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3FAC4-63D4-46AB-99F4-C1BF48AB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2DB9A-DB7B-4FE6-9B3E-563727B20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98004-F2BA-4432-BF7F-42C1C82A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BA50-A4E6-49CE-890E-D51EFCBC160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6F52A-9EBD-447B-A280-7F18A260D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9D253-16D9-411B-B24B-11CB2F9D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4F1C-6269-444E-9C79-D43E67E7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29C9-57A5-4F13-A62D-A021E34AC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8608B-4E27-481D-B1DE-5BF5A8985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8A375-002F-4BD1-96C2-E31FEF98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BA50-A4E6-49CE-890E-D51EFCBC160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8C0A9-3200-48E7-A36F-0813BD1B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F50D8-CC25-4B49-970D-E7190A90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4F1C-6269-444E-9C79-D43E67E7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7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E9AA-0EDF-44CA-92D0-9F0D6C0D9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05263-B4AB-4A80-BB6C-712B09131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85869-BFD4-4191-A952-7C8E395C5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E62B7-D16C-41F8-90E8-BA1D83FA9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BA50-A4E6-49CE-890E-D51EFCBC160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FFE3B-9DBD-446D-A74A-2D5523B0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D72DA-BC39-4BC6-A47C-878D2381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4F1C-6269-444E-9C79-D43E67E7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1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2EA4-D716-42E7-9F74-28487144A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89DA1-277E-4C35-8AA0-75881B859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68616-00DA-4B5C-A6FA-B9BEF678D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A799F-E96E-4D38-8925-3673DD1D0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61FEC-59AE-4D3D-ADDA-4FF1772CB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4F7D5-B278-477D-A94E-5408CE276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BA50-A4E6-49CE-890E-D51EFCBC160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45B720-5CBA-4056-BA2B-41C86011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40E026-7982-44F8-BD01-C52A76EA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4F1C-6269-444E-9C79-D43E67E7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7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DFBC8-F97E-41B8-9332-10477732F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CF8D4-6DF5-46BF-BE09-7BBB116EF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BA50-A4E6-49CE-890E-D51EFCBC160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F03E2-E961-46D3-8761-1ECD0DA15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A0671-F47D-49EC-ABA7-8F46F6FB8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4F1C-6269-444E-9C79-D43E67E7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63011D-973E-4634-B5F2-A2F4F57B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BA50-A4E6-49CE-890E-D51EFCBC160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AAEF56-6F34-4AE0-9449-1A2D5023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3D85F-EC59-43F5-837A-1C74A349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4F1C-6269-444E-9C79-D43E67E7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9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D09E-715F-4AA4-8C6A-E09E63124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89B60-BCFB-4533-83F3-C8DBCC223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1F6B6-34B9-4B78-9A1D-CB6C5798F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EB0BA-AF96-4DEB-A112-E8C15012F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BA50-A4E6-49CE-890E-D51EFCBC160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FD1A9-4511-4803-A4C4-6293AD85C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BFE3E-2689-4AD0-AC56-B8FE312A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4F1C-6269-444E-9C79-D43E67E7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8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52279-073A-4B00-A4A2-0201292BA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A88ADF-B79F-4851-ADBF-40DBA342A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F708F-8C72-4CB1-87B9-5F525D313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EF7C8-79EE-4C69-8886-B3B2BE80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BA50-A4E6-49CE-890E-D51EFCBC160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C5DAF-61A9-453D-85D8-81C2ABD6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9A6F9-E891-458A-8F7C-DBF88D15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4F1C-6269-444E-9C79-D43E67E7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0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02BD4-43E2-4DFC-9928-6406F8BF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EE385-003F-4F02-A13C-BCFDEE0CE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69785-9B9C-42BB-86B0-BB61C00D9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2BA50-A4E6-49CE-890E-D51EFCBC160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D0222-B373-4285-A197-1A136BA09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59455-E570-4187-8DE4-65D9F89F2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54F1C-6269-444E-9C79-D43E67E7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7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4AC3-B198-4B90-A05B-5ECD03C667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7AD02-9F52-46DC-AAA3-9EBBB162FC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3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6ECE41-D0FF-4C12-9FFE-3EB2F6DE2842}"/>
              </a:ext>
            </a:extLst>
          </p:cNvPr>
          <p:cNvSpPr/>
          <p:nvPr/>
        </p:nvSpPr>
        <p:spPr>
          <a:xfrm>
            <a:off x="2952969" y="2767875"/>
            <a:ext cx="896353" cy="4571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MySQL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33FD06-3164-4F38-96FA-E2D2ED6DE2F5}"/>
              </a:ext>
            </a:extLst>
          </p:cNvPr>
          <p:cNvSpPr/>
          <p:nvPr/>
        </p:nvSpPr>
        <p:spPr>
          <a:xfrm>
            <a:off x="1119287" y="2767875"/>
            <a:ext cx="896353" cy="4571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Data Generator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C2964F-9023-4AAE-9C65-2458F2D49AEE}"/>
              </a:ext>
            </a:extLst>
          </p:cNvPr>
          <p:cNvSpPr/>
          <p:nvPr/>
        </p:nvSpPr>
        <p:spPr>
          <a:xfrm>
            <a:off x="4786651" y="2767874"/>
            <a:ext cx="896353" cy="4571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Gateway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2273A7-BB2A-4CE9-9108-A23ADE27CD45}"/>
              </a:ext>
            </a:extLst>
          </p:cNvPr>
          <p:cNvSpPr/>
          <p:nvPr/>
        </p:nvSpPr>
        <p:spPr>
          <a:xfrm>
            <a:off x="6620333" y="2767874"/>
            <a:ext cx="896353" cy="4571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IoT Central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06AACB-296B-4F21-970D-DD058ED52BB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683004" y="2996474"/>
            <a:ext cx="937329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C698EC-B9AF-4E74-80EF-1277BF29EF9F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3849322" y="2996474"/>
            <a:ext cx="937329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DDBEEB-A8D0-4008-90A8-48BA25F96612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015640" y="2996475"/>
            <a:ext cx="937329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04213F4-B78F-449F-8DD3-F28A8909706D}"/>
              </a:ext>
            </a:extLst>
          </p:cNvPr>
          <p:cNvSpPr txBox="1"/>
          <p:nvPr/>
        </p:nvSpPr>
        <p:spPr>
          <a:xfrm>
            <a:off x="4485862" y="3225073"/>
            <a:ext cx="1782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Spin up 1 MQTT Client per weather  station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Continuously fetch weather data from Database; Send it to IoT Central as a Weather Device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3AD348-A036-4F3A-89C4-8F73DFE65C4D}"/>
              </a:ext>
            </a:extLst>
          </p:cNvPr>
          <p:cNvSpPr txBox="1"/>
          <p:nvPr/>
        </p:nvSpPr>
        <p:spPr>
          <a:xfrm>
            <a:off x="874166" y="3225073"/>
            <a:ext cx="1610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Create weather stations in database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Continuously add weather data into database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03C8D0-823D-4198-99B3-FBC6500BF363}"/>
              </a:ext>
            </a:extLst>
          </p:cNvPr>
          <p:cNvSpPr txBox="1"/>
          <p:nvPr/>
        </p:nvSpPr>
        <p:spPr>
          <a:xfrm>
            <a:off x="1136877" y="1801135"/>
            <a:ext cx="8195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Weather application Architecture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EF0F7C-B71D-4A21-99B4-BB5156E0F38A}"/>
              </a:ext>
            </a:extLst>
          </p:cNvPr>
          <p:cNvSpPr txBox="1"/>
          <p:nvPr/>
        </p:nvSpPr>
        <p:spPr>
          <a:xfrm>
            <a:off x="993435" y="4459357"/>
            <a:ext cx="54564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Built using .NET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MySQL runs in Azure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Both Data Generator and Gateway runs in the same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Self throttling for safe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Configurable (frequencies, throttles, …) through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Supports up to 20K devices per host (limited by open network ports)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315F16-4F5A-4AC6-AD74-C10CA9795515}"/>
              </a:ext>
            </a:extLst>
          </p:cNvPr>
          <p:cNvSpPr/>
          <p:nvPr/>
        </p:nvSpPr>
        <p:spPr>
          <a:xfrm>
            <a:off x="8418834" y="2767874"/>
            <a:ext cx="896353" cy="4571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Azure Data Explorer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F76F0F7-6FE0-4F04-9D46-FDA95435B069}"/>
              </a:ext>
            </a:extLst>
          </p:cNvPr>
          <p:cNvCxnSpPr>
            <a:cxnSpLocks/>
            <a:stCxn id="5" idx="3"/>
            <a:endCxn id="40" idx="1"/>
          </p:cNvCxnSpPr>
          <p:nvPr/>
        </p:nvCxnSpPr>
        <p:spPr>
          <a:xfrm>
            <a:off x="7516686" y="2996474"/>
            <a:ext cx="902148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06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95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Reddy Duggempudi</dc:creator>
  <cp:lastModifiedBy>Reddy Duggempudi</cp:lastModifiedBy>
  <cp:revision>17</cp:revision>
  <dcterms:created xsi:type="dcterms:W3CDTF">2021-12-16T04:50:27Z</dcterms:created>
  <dcterms:modified xsi:type="dcterms:W3CDTF">2021-12-16T05:18:24Z</dcterms:modified>
</cp:coreProperties>
</file>