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6"/>
    <p:restoredTop sz="94615"/>
  </p:normalViewPr>
  <p:slideViewPr>
    <p:cSldViewPr snapToGrid="0" snapToObjects="1">
      <p:cViewPr varScale="1">
        <p:scale>
          <a:sx n="108" d="100"/>
          <a:sy n="108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2A2ED3-9D71-954E-9321-19E1E968B7B3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484F-F924-3442-9B2B-3D414DAABB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ED3-9D71-954E-9321-19E1E968B7B3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484F-F924-3442-9B2B-3D414DAAB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ED3-9D71-954E-9321-19E1E968B7B3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484F-F924-3442-9B2B-3D414DAABB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3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ED3-9D71-954E-9321-19E1E968B7B3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484F-F924-3442-9B2B-3D414DAAB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ED3-9D71-954E-9321-19E1E968B7B3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484F-F924-3442-9B2B-3D414DAABB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ED3-9D71-954E-9321-19E1E968B7B3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484F-F924-3442-9B2B-3D414DAAB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ED3-9D71-954E-9321-19E1E968B7B3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484F-F924-3442-9B2B-3D414DAAB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ED3-9D71-954E-9321-19E1E968B7B3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484F-F924-3442-9B2B-3D414DAAB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ED3-9D71-954E-9321-19E1E968B7B3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484F-F924-3442-9B2B-3D414DAAB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ED3-9D71-954E-9321-19E1E968B7B3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484F-F924-3442-9B2B-3D414DAAB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ED3-9D71-954E-9321-19E1E968B7B3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484F-F924-3442-9B2B-3D414DAABB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04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22A2ED3-9D71-954E-9321-19E1E968B7B3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6F484F-F924-3442-9B2B-3D414DAABB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9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Dviz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Ihab</a:t>
            </a:r>
            <a:r>
              <a:rPr lang="en-US" dirty="0" smtClean="0"/>
              <a:t> </a:t>
            </a:r>
            <a:r>
              <a:rPr lang="en-US" dirty="0" err="1" smtClean="0"/>
              <a:t>Salawdeh</a:t>
            </a:r>
            <a:endParaRPr lang="en-US" dirty="0" smtClean="0"/>
          </a:p>
          <a:p>
            <a:r>
              <a:rPr lang="en-US" dirty="0" err="1" smtClean="0"/>
              <a:t>Rathachai</a:t>
            </a:r>
            <a:r>
              <a:rPr lang="en-US" dirty="0" smtClean="0"/>
              <a:t> </a:t>
            </a:r>
            <a:r>
              <a:rPr lang="en-US" dirty="0" err="1" smtClean="0"/>
              <a:t>Chawuthai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 NUIG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538619" y="3858276"/>
            <a:ext cx="3807912" cy="2567576"/>
          </a:xfrm>
          <a:custGeom>
            <a:avLst/>
            <a:gdLst>
              <a:gd name="connsiteX0" fmla="*/ 2091847 w 6037545"/>
              <a:gd name="connsiteY0" fmla="*/ 0 h 4070959"/>
              <a:gd name="connsiteX1" fmla="*/ 3920646 w 6037545"/>
              <a:gd name="connsiteY1" fmla="*/ 0 h 4070959"/>
              <a:gd name="connsiteX2" fmla="*/ 3920646 w 6037545"/>
              <a:gd name="connsiteY2" fmla="*/ 2254685 h 4070959"/>
              <a:gd name="connsiteX3" fmla="*/ 6037545 w 6037545"/>
              <a:gd name="connsiteY3" fmla="*/ 2254685 h 4070959"/>
              <a:gd name="connsiteX4" fmla="*/ 6037545 w 6037545"/>
              <a:gd name="connsiteY4" fmla="*/ 4070959 h 4070959"/>
              <a:gd name="connsiteX5" fmla="*/ 0 w 6037545"/>
              <a:gd name="connsiteY5" fmla="*/ 4070959 h 4070959"/>
              <a:gd name="connsiteX6" fmla="*/ 0 w 6037545"/>
              <a:gd name="connsiteY6" fmla="*/ 2254685 h 4070959"/>
              <a:gd name="connsiteX7" fmla="*/ 2091847 w 6037545"/>
              <a:gd name="connsiteY7" fmla="*/ 2254685 h 407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7545" h="4070959">
                <a:moveTo>
                  <a:pt x="2091847" y="0"/>
                </a:moveTo>
                <a:lnTo>
                  <a:pt x="3920646" y="0"/>
                </a:lnTo>
                <a:lnTo>
                  <a:pt x="3920646" y="2254685"/>
                </a:lnTo>
                <a:lnTo>
                  <a:pt x="6037545" y="2254685"/>
                </a:lnTo>
                <a:lnTo>
                  <a:pt x="6037545" y="4070959"/>
                </a:lnTo>
                <a:lnTo>
                  <a:pt x="0" y="4070959"/>
                </a:lnTo>
                <a:lnTo>
                  <a:pt x="0" y="2254685"/>
                </a:lnTo>
                <a:lnTo>
                  <a:pt x="2091847" y="22546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632548" y="2042002"/>
            <a:ext cx="3807912" cy="2567576"/>
          </a:xfrm>
          <a:custGeom>
            <a:avLst/>
            <a:gdLst>
              <a:gd name="connsiteX0" fmla="*/ 2091847 w 6037545"/>
              <a:gd name="connsiteY0" fmla="*/ 0 h 4070959"/>
              <a:gd name="connsiteX1" fmla="*/ 3920646 w 6037545"/>
              <a:gd name="connsiteY1" fmla="*/ 0 h 4070959"/>
              <a:gd name="connsiteX2" fmla="*/ 3920646 w 6037545"/>
              <a:gd name="connsiteY2" fmla="*/ 2254685 h 4070959"/>
              <a:gd name="connsiteX3" fmla="*/ 6037545 w 6037545"/>
              <a:gd name="connsiteY3" fmla="*/ 2254685 h 4070959"/>
              <a:gd name="connsiteX4" fmla="*/ 6037545 w 6037545"/>
              <a:gd name="connsiteY4" fmla="*/ 4070959 h 4070959"/>
              <a:gd name="connsiteX5" fmla="*/ 0 w 6037545"/>
              <a:gd name="connsiteY5" fmla="*/ 4070959 h 4070959"/>
              <a:gd name="connsiteX6" fmla="*/ 0 w 6037545"/>
              <a:gd name="connsiteY6" fmla="*/ 2254685 h 4070959"/>
              <a:gd name="connsiteX7" fmla="*/ 2091847 w 6037545"/>
              <a:gd name="connsiteY7" fmla="*/ 2254685 h 407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7545" h="4070959">
                <a:moveTo>
                  <a:pt x="2091847" y="0"/>
                </a:moveTo>
                <a:lnTo>
                  <a:pt x="3920646" y="0"/>
                </a:lnTo>
                <a:lnTo>
                  <a:pt x="3920646" y="2254685"/>
                </a:lnTo>
                <a:lnTo>
                  <a:pt x="6037545" y="2254685"/>
                </a:lnTo>
                <a:lnTo>
                  <a:pt x="6037545" y="4070959"/>
                </a:lnTo>
                <a:lnTo>
                  <a:pt x="0" y="4070959"/>
                </a:lnTo>
                <a:lnTo>
                  <a:pt x="0" y="2254685"/>
                </a:lnTo>
                <a:lnTo>
                  <a:pt x="2091847" y="22546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914367" y="225728"/>
            <a:ext cx="3807912" cy="2567576"/>
          </a:xfrm>
          <a:custGeom>
            <a:avLst/>
            <a:gdLst>
              <a:gd name="connsiteX0" fmla="*/ 2091847 w 6037545"/>
              <a:gd name="connsiteY0" fmla="*/ 0 h 4070959"/>
              <a:gd name="connsiteX1" fmla="*/ 3920646 w 6037545"/>
              <a:gd name="connsiteY1" fmla="*/ 0 h 4070959"/>
              <a:gd name="connsiteX2" fmla="*/ 3920646 w 6037545"/>
              <a:gd name="connsiteY2" fmla="*/ 2254685 h 4070959"/>
              <a:gd name="connsiteX3" fmla="*/ 6037545 w 6037545"/>
              <a:gd name="connsiteY3" fmla="*/ 2254685 h 4070959"/>
              <a:gd name="connsiteX4" fmla="*/ 6037545 w 6037545"/>
              <a:gd name="connsiteY4" fmla="*/ 4070959 h 4070959"/>
              <a:gd name="connsiteX5" fmla="*/ 0 w 6037545"/>
              <a:gd name="connsiteY5" fmla="*/ 4070959 h 4070959"/>
              <a:gd name="connsiteX6" fmla="*/ 0 w 6037545"/>
              <a:gd name="connsiteY6" fmla="*/ 2254685 h 4070959"/>
              <a:gd name="connsiteX7" fmla="*/ 2091847 w 6037545"/>
              <a:gd name="connsiteY7" fmla="*/ 2254685 h 407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7545" h="4070959">
                <a:moveTo>
                  <a:pt x="2091847" y="0"/>
                </a:moveTo>
                <a:lnTo>
                  <a:pt x="3920646" y="0"/>
                </a:lnTo>
                <a:lnTo>
                  <a:pt x="3920646" y="2254685"/>
                </a:lnTo>
                <a:lnTo>
                  <a:pt x="6037545" y="2254685"/>
                </a:lnTo>
                <a:lnTo>
                  <a:pt x="6037545" y="4070959"/>
                </a:lnTo>
                <a:lnTo>
                  <a:pt x="0" y="4070959"/>
                </a:lnTo>
                <a:lnTo>
                  <a:pt x="0" y="2254685"/>
                </a:lnTo>
                <a:lnTo>
                  <a:pt x="2091847" y="22546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209857" y="2359206"/>
            <a:ext cx="563671" cy="31315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101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5855918" y="4221531"/>
            <a:ext cx="563671" cy="31315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102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6757792" y="3858276"/>
            <a:ext cx="563671" cy="31315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103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350712" y="5878758"/>
            <a:ext cx="563671" cy="31315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104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945715" y="5699602"/>
            <a:ext cx="563671" cy="31315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105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713390" y="5345050"/>
            <a:ext cx="563671" cy="31315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106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8411227" y="2042002"/>
            <a:ext cx="563671" cy="31315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107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5179512" y="2956402"/>
            <a:ext cx="563671" cy="31315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108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8409556" y="1447275"/>
            <a:ext cx="563671" cy="313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201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4064695" y="3858276"/>
            <a:ext cx="563671" cy="313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202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5179512" y="2355152"/>
            <a:ext cx="563671" cy="313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203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4705068" y="5562075"/>
            <a:ext cx="563671" cy="313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204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98129" y="3993385"/>
            <a:ext cx="1095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/>
              <a:t>FL 0</a:t>
            </a:r>
            <a:endParaRPr lang="en-US" sz="4400"/>
          </a:p>
        </p:txBody>
      </p:sp>
      <p:sp>
        <p:nvSpPr>
          <p:cNvPr id="25" name="TextBox 24"/>
          <p:cNvSpPr txBox="1"/>
          <p:nvPr/>
        </p:nvSpPr>
        <p:spPr>
          <a:xfrm>
            <a:off x="3276098" y="2229146"/>
            <a:ext cx="1095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/>
              <a:t>FL 1</a:t>
            </a:r>
            <a:endParaRPr 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6663846" y="491523"/>
            <a:ext cx="1095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FL 2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09556" y="5444759"/>
            <a:ext cx="3482897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PIR(move), Mag(door), Acoustic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409556" y="6030851"/>
            <a:ext cx="3482897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Temp, </a:t>
            </a:r>
            <a:r>
              <a:rPr lang="en-US" sz="2000" dirty="0" err="1" smtClean="0"/>
              <a:t>Humd</a:t>
            </a:r>
            <a:r>
              <a:rPr lang="en-US" sz="2000" dirty="0" smtClean="0"/>
              <a:t>, Lux, </a:t>
            </a:r>
            <a:r>
              <a:rPr lang="en-US" sz="2000" dirty="0" err="1" smtClean="0"/>
              <a:t>InfRed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945715" y="369747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Sensors </a:t>
            </a:r>
            <a:r>
              <a:rPr lang="en-US" sz="3200" smtClean="0"/>
              <a:t>in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8312727" y="2668302"/>
            <a:ext cx="897130" cy="330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75375" y="4554224"/>
            <a:ext cx="897130" cy="330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29434" y="6341095"/>
            <a:ext cx="897130" cy="330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7325" indent="-187325">
              <a:buFont typeface="Wingdings" charset="2"/>
              <a:buChar char="§"/>
            </a:pPr>
            <a:r>
              <a:rPr lang="en-US" dirty="0" smtClean="0"/>
              <a:t> to design a widget for visualizing the ratio of sensing data of each room at the particular hour.</a:t>
            </a:r>
          </a:p>
          <a:p>
            <a:pPr marL="187325" indent="-187325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1" y="2303813"/>
            <a:ext cx="3610098" cy="377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4453" y="2778826"/>
            <a:ext cx="2196935" cy="1710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Visualization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1824453" y="4839194"/>
            <a:ext cx="2196935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 Adaptor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2715102" y="4536373"/>
            <a:ext cx="273133" cy="255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8085" y="34016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D3.js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085" y="502266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18665" y="4791691"/>
            <a:ext cx="2576946" cy="94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 </a:t>
            </a:r>
            <a:r>
              <a:rPr lang="en-US" dirty="0" err="1" smtClean="0"/>
              <a:t>Providor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  <a:endCxn id="6" idx="3"/>
          </p:cNvCxnSpPr>
          <p:nvPr/>
        </p:nvCxnSpPr>
        <p:spPr>
          <a:xfrm flipH="1" flipV="1">
            <a:off x="4021388" y="5254830"/>
            <a:ext cx="4297277" cy="1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0974" y="451602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/</a:t>
            </a:r>
          </a:p>
          <a:p>
            <a:r>
              <a:rPr lang="en-US" dirty="0" smtClean="0"/>
              <a:t>JSON-LD</a:t>
            </a:r>
          </a:p>
        </p:txBody>
      </p:sp>
    </p:spTree>
    <p:extLst>
      <p:ext uri="{BB962C8B-B14F-4D97-AF65-F5344CB8AC3E}">
        <p14:creationId xmlns:p14="http://schemas.microsoft.com/office/powerpoint/2010/main" val="8355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72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Tw Cen MT</vt:lpstr>
      <vt:lpstr>Tw Cen MT Condensed</vt:lpstr>
      <vt:lpstr>Wingdings</vt:lpstr>
      <vt:lpstr>Wingdings 3</vt:lpstr>
      <vt:lpstr>Integral</vt:lpstr>
      <vt:lpstr>Dviz</vt:lpstr>
      <vt:lpstr>Insight NUIG</vt:lpstr>
      <vt:lpstr>Objective</vt:lpstr>
      <vt:lpstr>Architecture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Dviz</dc:title>
  <dc:creator>Rathachai Chawuthai</dc:creator>
  <cp:lastModifiedBy>Rathachai Chawuthai</cp:lastModifiedBy>
  <cp:revision>3</cp:revision>
  <dcterms:created xsi:type="dcterms:W3CDTF">2016-09-10T10:32:23Z</dcterms:created>
  <dcterms:modified xsi:type="dcterms:W3CDTF">2016-09-10T11:04:58Z</dcterms:modified>
</cp:coreProperties>
</file>