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477580" custScaleX="69481" custScaleY="91084" custLinFactNeighborX="-55725" custLinFactNeighborY="6745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477580" custScaleX="69481" custScaleY="91084" custLinFactNeighborX="-55725" custLinFactNeighborY="6745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21122420" custFlipHor="1" custScaleX="35635" custScaleY="100000" custLinFactNeighborX="-87084" custLinFactNeighborY="29031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21122420" custFlipHor="1" custScaleX="35635" custScaleY="100000" custLinFactNeighborX="-87084" custLinFactNeighborY="29031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21122420" custFlipHor="1" custScaleX="35635" custScaleY="100000" custLinFactNeighborX="-87084" custLinFactNeighborY="29031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D311D5-0FC9-41D9-9C06-D40B69D0ABFE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5F04E8-ABB8-4C1C-AD93-B7CC596CB39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DEF295D-CA79-4AF5-ABF0-6AE31A6F2636}" type="sibTrans" cxnId="{ADF89714-3B12-4144-87A5-ABF1C3B55521}">
      <dgm:prSet/>
      <dgm:spPr/>
      <dgm:t>
        <a:bodyPr/>
        <a:lstStyle/>
        <a:p>
          <a:endParaRPr lang="en-US"/>
        </a:p>
      </dgm:t>
    </dgm:pt>
    <dgm:pt modelId="{45AD3EA8-18FA-41E1-A483-0DFC83EFEEEF}" type="parTrans" cxnId="{ADF89714-3B12-4144-87A5-ABF1C3B55521}">
      <dgm:prSet/>
      <dgm:spPr/>
      <dgm:t>
        <a:bodyPr/>
        <a:lstStyle/>
        <a:p>
          <a:endParaRPr lang="en-US"/>
        </a:p>
      </dgm:t>
    </dgm:pt>
    <dgm:pt modelId="{701204F9-7563-493E-AD41-9B4204AC2A06}" type="pres">
      <dgm:prSet presAssocID="{00D311D5-0FC9-41D9-9C06-D40B69D0ABFE}" presName="Name0" presStyleCnt="0">
        <dgm:presLayoutVars>
          <dgm:chMax val="7"/>
          <dgm:chPref val="5"/>
        </dgm:presLayoutVars>
      </dgm:prSet>
      <dgm:spPr/>
    </dgm:pt>
    <dgm:pt modelId="{2C10B32D-BCA1-4AEC-85CF-BD6910B7250B}" type="pres">
      <dgm:prSet presAssocID="{00D311D5-0FC9-41D9-9C06-D40B69D0ABFE}" presName="arrowNode" presStyleLbl="node1" presStyleIdx="0" presStyleCnt="1" custAng="21122420" custFlipHor="1" custScaleX="35635" custScaleY="100000" custLinFactNeighborX="-87084" custLinFactNeighborY="29031"/>
      <dgm:spPr>
        <a:noFill/>
      </dgm:spPr>
    </dgm:pt>
    <dgm:pt modelId="{50476A14-6600-4AC6-9A57-53AD1E49308F}" type="pres">
      <dgm:prSet presAssocID="{EA5F04E8-ABB8-4C1C-AD93-B7CC596CB392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DF89714-3B12-4144-87A5-ABF1C3B55521}" srcId="{00D311D5-0FC9-41D9-9C06-D40B69D0ABFE}" destId="{EA5F04E8-ABB8-4C1C-AD93-B7CC596CB392}" srcOrd="0" destOrd="0" parTransId="{45AD3EA8-18FA-41E1-A483-0DFC83EFEEEF}" sibTransId="{2DEF295D-CA79-4AF5-ABF0-6AE31A6F2636}"/>
    <dgm:cxn modelId="{8AA22847-43CD-49B4-9FEB-394602C772C1}" type="presOf" srcId="{00D311D5-0FC9-41D9-9C06-D40B69D0ABFE}" destId="{701204F9-7563-493E-AD41-9B4204AC2A06}" srcOrd="0" destOrd="0" presId="urn:microsoft.com/office/officeart/2009/3/layout/DescendingProcess"/>
    <dgm:cxn modelId="{C9BF8669-B698-4344-BC79-FDEC7CC3A76D}" type="presOf" srcId="{EA5F04E8-ABB8-4C1C-AD93-B7CC596CB392}" destId="{50476A14-6600-4AC6-9A57-53AD1E49308F}" srcOrd="0" destOrd="0" presId="urn:microsoft.com/office/officeart/2009/3/layout/DescendingProcess"/>
    <dgm:cxn modelId="{8EE416D8-39B0-4010-8EB6-CDEE638292D7}" type="presParOf" srcId="{701204F9-7563-493E-AD41-9B4204AC2A06}" destId="{2C10B32D-BCA1-4AEC-85CF-BD6910B7250B}" srcOrd="0" destOrd="0" presId="urn:microsoft.com/office/officeart/2009/3/layout/DescendingProcess"/>
    <dgm:cxn modelId="{1F8E0EA6-8519-4F9F-B68B-E2CE2706A9CD}" type="presParOf" srcId="{701204F9-7563-493E-AD41-9B4204AC2A06}" destId="{50476A14-6600-4AC6-9A57-53AD1E49308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4873954">
          <a:off x="-613034" y="2517131"/>
          <a:ext cx="2558867" cy="1037596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488806" y="1323170"/>
          <a:ext cx="1228465" cy="48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</a:t>
          </a:r>
        </a:p>
      </dsp:txBody>
      <dsp:txXfrm>
        <a:off x="488806" y="1323170"/>
        <a:ext cx="1228465" cy="48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4873954">
          <a:off x="-613034" y="2517131"/>
          <a:ext cx="2558867" cy="1037596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488806" y="1323170"/>
          <a:ext cx="1228465" cy="48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</a:t>
          </a:r>
        </a:p>
      </dsp:txBody>
      <dsp:txXfrm>
        <a:off x="488806" y="1323170"/>
        <a:ext cx="1228465" cy="482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17681206" flipH="1">
          <a:off x="-127812" y="2855249"/>
          <a:ext cx="3251928" cy="977302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2955887" y="0"/>
          <a:ext cx="2591468" cy="101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b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2955887" y="0"/>
        <a:ext cx="2591468" cy="1018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17681206" flipH="1">
          <a:off x="-127812" y="2855249"/>
          <a:ext cx="3251928" cy="977302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2955887" y="0"/>
          <a:ext cx="2591468" cy="101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b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2955887" y="0"/>
        <a:ext cx="2591468" cy="1018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17681206" flipH="1">
          <a:off x="-127812" y="2855249"/>
          <a:ext cx="3251928" cy="977302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2955887" y="0"/>
          <a:ext cx="2591468" cy="101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b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2955887" y="0"/>
        <a:ext cx="2591468" cy="10187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B32D-BCA1-4AEC-85CF-BD6910B7250B}">
      <dsp:nvSpPr>
        <dsp:cNvPr id="0" name=""/>
        <dsp:cNvSpPr/>
      </dsp:nvSpPr>
      <dsp:spPr>
        <a:xfrm rot="17681206" flipH="1">
          <a:off x="-127812" y="2855249"/>
          <a:ext cx="3251928" cy="977302"/>
        </a:xfrm>
        <a:prstGeom prst="swooshArrow">
          <a:avLst>
            <a:gd name="adj1" fmla="val 16310"/>
            <a:gd name="adj2" fmla="val 313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76A14-6600-4AC6-9A57-53AD1E49308F}">
      <dsp:nvSpPr>
        <dsp:cNvPr id="0" name=""/>
        <dsp:cNvSpPr/>
      </dsp:nvSpPr>
      <dsp:spPr>
        <a:xfrm>
          <a:off x="2955887" y="0"/>
          <a:ext cx="2591468" cy="101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0" tIns="77470" rIns="77470" bIns="77470" numCol="1" spcCol="1270" anchor="b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2955887" y="0"/>
        <a:ext cx="2591468" cy="1018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F4F-B38A-4A78-863B-E7171DDD9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979D-AEFD-459F-9E7D-290A9B295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2D79-9C9C-42C6-BCEE-F7AFC314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7A01-FAB9-4579-8BB0-A95F7C28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F485-C3D7-4A8D-B413-AB4970E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E215-470E-4BEC-B755-880F8734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1D61-ADB9-4D3B-BECF-159AEBB7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DB86-98DA-4D61-BCF4-623D8960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A33E-932B-4C0F-A240-6159F12B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F8BF-E4DC-4C7C-91F1-412B4B86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05E6C-DCA4-4367-A442-74DD772A8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CF785-2038-4182-AFB8-37F9236A4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192-DD7E-4A86-B325-EB47DD05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FC9A-EEE1-45F6-98A5-9447D6BA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9FDA-2278-499A-AD52-FA2BB49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1B65-DF08-49D4-83D1-18F82E2E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9CA4-6E45-44E1-82FF-C53B1760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A1DF-8DC9-4E95-B708-0160555E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3CB3-4661-437B-9758-16328890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BFFC-FD1D-4B28-9162-58A2A8A2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6008-A35C-4577-8E01-6F0DA27B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40A5-5BA5-47ED-8E5E-8DDB49E4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FE45-F78F-42CF-BE5C-4CF1C15D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7C0B-94EB-49F7-9F9E-6F41B6E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40F4-0B18-45D2-AE94-856B3B6E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0E27-CE69-49A7-9D64-1CF8686C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CE58-CBCB-4246-94F3-3ED3799D1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C36C-01C1-42BC-B977-7E008A7E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379FD-F612-471C-A79B-6E1F2B0A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D3CA-15B3-45A6-BAF5-48884638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59F4-148F-47E5-9D2C-63D6FFD5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9701-D354-450F-BE02-F5C39BAD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A7A8-759C-41F0-8767-3A4CA230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DCC3E-7058-417B-BBDF-D08ADF122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69DF5-ECEC-4F58-A864-F2A026ADA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BA3B-7A04-42B9-990C-13076B022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BD5AC-181A-486F-9555-8BB661AF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6D3FE-5820-425B-8306-5BD04349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F14A2-0B2E-41F8-99BA-B297C075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AD58-B044-4386-A254-7DE8308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D27BE-A02B-4C3F-8A23-03785674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8D30E-687C-4585-9A95-83D74CD0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9E809-8E35-417D-88FB-79CEB076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7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124EA-9EB3-4FC3-B576-B709F8D6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B63CC-38FB-48D0-8838-C3B177E7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CA9F3-A487-495E-BFDF-93217F5F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565-E525-4A35-976C-820189A3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E166-E5C0-4B40-919C-A10305E5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20BF0-02E1-4A19-BD0C-23E0E07E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B3F3-B6E9-4979-B9E8-A87E769F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5FB5C-B867-4AFE-9F11-6748EF55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9B2CF-FE0A-4891-87A7-D9A4016F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F44D-8908-4535-9D8B-31406FE4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D05F5-AC67-4F47-9672-B03E7578E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A3537-4CFA-4E1D-A3CA-B226A5A0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F220-2B8A-49AF-A5D3-115B224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E7DA8-C8E7-47A7-B566-F81328E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0694-0552-4408-AD50-67733D6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F7FC0-ACF5-4C27-9E72-E6D4C99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7D2E0-BF2B-466B-BEE3-7D519EA0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8EDB-8E19-4713-B6C6-D697164D1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0FF3-F732-45F2-B11D-D6174962F34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399E-65BB-4FA3-BBDD-6A2E2107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BA26-6A22-40F9-9A01-B4EF9E2E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BDE4-CD78-40B6-AF70-741DFC1B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E1249-2A5C-4937-97FC-64262278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50" y="387099"/>
            <a:ext cx="10534289" cy="556908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467940"/>
              </p:ext>
            </p:extLst>
          </p:nvPr>
        </p:nvGraphicFramePr>
        <p:xfrm>
          <a:off x="1170656" y="387098"/>
          <a:ext cx="3320177" cy="553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B20F288-0228-48CC-8F27-414DF01421FD}"/>
              </a:ext>
            </a:extLst>
          </p:cNvPr>
          <p:cNvSpPr txBox="1"/>
          <p:nvPr/>
        </p:nvSpPr>
        <p:spPr>
          <a:xfrm>
            <a:off x="2830744" y="676825"/>
            <a:ext cx="6974641" cy="1015663"/>
          </a:xfrm>
          <a:custGeom>
            <a:avLst/>
            <a:gdLst>
              <a:gd name="connsiteX0" fmla="*/ 0 w 6974641"/>
              <a:gd name="connsiteY0" fmla="*/ 0 h 1015663"/>
              <a:gd name="connsiteX1" fmla="*/ 650966 w 6974641"/>
              <a:gd name="connsiteY1" fmla="*/ 0 h 1015663"/>
              <a:gd name="connsiteX2" fmla="*/ 1022947 w 6974641"/>
              <a:gd name="connsiteY2" fmla="*/ 0 h 1015663"/>
              <a:gd name="connsiteX3" fmla="*/ 1604167 w 6974641"/>
              <a:gd name="connsiteY3" fmla="*/ 0 h 1015663"/>
              <a:gd name="connsiteX4" fmla="*/ 2115641 w 6974641"/>
              <a:gd name="connsiteY4" fmla="*/ 0 h 1015663"/>
              <a:gd name="connsiteX5" fmla="*/ 2487622 w 6974641"/>
              <a:gd name="connsiteY5" fmla="*/ 0 h 1015663"/>
              <a:gd name="connsiteX6" fmla="*/ 3208335 w 6974641"/>
              <a:gd name="connsiteY6" fmla="*/ 0 h 1015663"/>
              <a:gd name="connsiteX7" fmla="*/ 3719809 w 6974641"/>
              <a:gd name="connsiteY7" fmla="*/ 0 h 1015663"/>
              <a:gd name="connsiteX8" fmla="*/ 4370775 w 6974641"/>
              <a:gd name="connsiteY8" fmla="*/ 0 h 1015663"/>
              <a:gd name="connsiteX9" fmla="*/ 4882249 w 6974641"/>
              <a:gd name="connsiteY9" fmla="*/ 0 h 1015663"/>
              <a:gd name="connsiteX10" fmla="*/ 5323976 w 6974641"/>
              <a:gd name="connsiteY10" fmla="*/ 0 h 1015663"/>
              <a:gd name="connsiteX11" fmla="*/ 6044689 w 6974641"/>
              <a:gd name="connsiteY11" fmla="*/ 0 h 1015663"/>
              <a:gd name="connsiteX12" fmla="*/ 6974641 w 6974641"/>
              <a:gd name="connsiteY12" fmla="*/ 0 h 1015663"/>
              <a:gd name="connsiteX13" fmla="*/ 6974641 w 6974641"/>
              <a:gd name="connsiteY13" fmla="*/ 497675 h 1015663"/>
              <a:gd name="connsiteX14" fmla="*/ 6974641 w 6974641"/>
              <a:gd name="connsiteY14" fmla="*/ 1015663 h 1015663"/>
              <a:gd name="connsiteX15" fmla="*/ 6253928 w 6974641"/>
              <a:gd name="connsiteY15" fmla="*/ 1015663 h 1015663"/>
              <a:gd name="connsiteX16" fmla="*/ 5881947 w 6974641"/>
              <a:gd name="connsiteY16" fmla="*/ 1015663 h 1015663"/>
              <a:gd name="connsiteX17" fmla="*/ 5370474 w 6974641"/>
              <a:gd name="connsiteY17" fmla="*/ 1015663 h 1015663"/>
              <a:gd name="connsiteX18" fmla="*/ 4998493 w 6974641"/>
              <a:gd name="connsiteY18" fmla="*/ 1015663 h 1015663"/>
              <a:gd name="connsiteX19" fmla="*/ 4347526 w 6974641"/>
              <a:gd name="connsiteY19" fmla="*/ 1015663 h 1015663"/>
              <a:gd name="connsiteX20" fmla="*/ 3836053 w 6974641"/>
              <a:gd name="connsiteY20" fmla="*/ 1015663 h 1015663"/>
              <a:gd name="connsiteX21" fmla="*/ 3324579 w 6974641"/>
              <a:gd name="connsiteY21" fmla="*/ 1015663 h 1015663"/>
              <a:gd name="connsiteX22" fmla="*/ 2952598 w 6974641"/>
              <a:gd name="connsiteY22" fmla="*/ 1015663 h 1015663"/>
              <a:gd name="connsiteX23" fmla="*/ 2441124 w 6974641"/>
              <a:gd name="connsiteY23" fmla="*/ 1015663 h 1015663"/>
              <a:gd name="connsiteX24" fmla="*/ 1859904 w 6974641"/>
              <a:gd name="connsiteY24" fmla="*/ 1015663 h 1015663"/>
              <a:gd name="connsiteX25" fmla="*/ 1208938 w 6974641"/>
              <a:gd name="connsiteY25" fmla="*/ 1015663 h 1015663"/>
              <a:gd name="connsiteX26" fmla="*/ 0 w 6974641"/>
              <a:gd name="connsiteY26" fmla="*/ 1015663 h 1015663"/>
              <a:gd name="connsiteX27" fmla="*/ 0 w 6974641"/>
              <a:gd name="connsiteY27" fmla="*/ 497675 h 1015663"/>
              <a:gd name="connsiteX28" fmla="*/ 0 w 6974641"/>
              <a:gd name="connsiteY28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74641" h="1015663" extrusionOk="0">
                <a:moveTo>
                  <a:pt x="0" y="0"/>
                </a:moveTo>
                <a:cubicBezTo>
                  <a:pt x="257539" y="-55887"/>
                  <a:pt x="330569" y="23903"/>
                  <a:pt x="650966" y="0"/>
                </a:cubicBezTo>
                <a:cubicBezTo>
                  <a:pt x="971363" y="-23903"/>
                  <a:pt x="905133" y="13345"/>
                  <a:pt x="1022947" y="0"/>
                </a:cubicBezTo>
                <a:cubicBezTo>
                  <a:pt x="1140761" y="-13345"/>
                  <a:pt x="1353945" y="53176"/>
                  <a:pt x="1604167" y="0"/>
                </a:cubicBezTo>
                <a:cubicBezTo>
                  <a:pt x="1854389" y="-53176"/>
                  <a:pt x="1970251" y="21385"/>
                  <a:pt x="2115641" y="0"/>
                </a:cubicBezTo>
                <a:cubicBezTo>
                  <a:pt x="2261031" y="-21385"/>
                  <a:pt x="2337830" y="42786"/>
                  <a:pt x="2487622" y="0"/>
                </a:cubicBezTo>
                <a:cubicBezTo>
                  <a:pt x="2637414" y="-42786"/>
                  <a:pt x="2894214" y="71530"/>
                  <a:pt x="3208335" y="0"/>
                </a:cubicBezTo>
                <a:cubicBezTo>
                  <a:pt x="3522456" y="-71530"/>
                  <a:pt x="3512617" y="59199"/>
                  <a:pt x="3719809" y="0"/>
                </a:cubicBezTo>
                <a:cubicBezTo>
                  <a:pt x="3927001" y="-59199"/>
                  <a:pt x="4172144" y="37850"/>
                  <a:pt x="4370775" y="0"/>
                </a:cubicBezTo>
                <a:cubicBezTo>
                  <a:pt x="4569406" y="-37850"/>
                  <a:pt x="4669554" y="13025"/>
                  <a:pt x="4882249" y="0"/>
                </a:cubicBezTo>
                <a:cubicBezTo>
                  <a:pt x="5094944" y="-13025"/>
                  <a:pt x="5127535" y="17794"/>
                  <a:pt x="5323976" y="0"/>
                </a:cubicBezTo>
                <a:cubicBezTo>
                  <a:pt x="5520417" y="-17794"/>
                  <a:pt x="5833317" y="41431"/>
                  <a:pt x="6044689" y="0"/>
                </a:cubicBezTo>
                <a:cubicBezTo>
                  <a:pt x="6256061" y="-41431"/>
                  <a:pt x="6736432" y="55254"/>
                  <a:pt x="6974641" y="0"/>
                </a:cubicBezTo>
                <a:cubicBezTo>
                  <a:pt x="7025675" y="198538"/>
                  <a:pt x="6955195" y="370667"/>
                  <a:pt x="6974641" y="497675"/>
                </a:cubicBezTo>
                <a:cubicBezTo>
                  <a:pt x="6994087" y="624683"/>
                  <a:pt x="6953043" y="843364"/>
                  <a:pt x="6974641" y="1015663"/>
                </a:cubicBezTo>
                <a:cubicBezTo>
                  <a:pt x="6802696" y="1040650"/>
                  <a:pt x="6495841" y="1003558"/>
                  <a:pt x="6253928" y="1015663"/>
                </a:cubicBezTo>
                <a:cubicBezTo>
                  <a:pt x="6012015" y="1027768"/>
                  <a:pt x="5961248" y="1013622"/>
                  <a:pt x="5881947" y="1015663"/>
                </a:cubicBezTo>
                <a:cubicBezTo>
                  <a:pt x="5802646" y="1017704"/>
                  <a:pt x="5565585" y="1002724"/>
                  <a:pt x="5370474" y="1015663"/>
                </a:cubicBezTo>
                <a:cubicBezTo>
                  <a:pt x="5175363" y="1028602"/>
                  <a:pt x="5133521" y="996210"/>
                  <a:pt x="4998493" y="1015663"/>
                </a:cubicBezTo>
                <a:cubicBezTo>
                  <a:pt x="4863465" y="1035116"/>
                  <a:pt x="4546612" y="941008"/>
                  <a:pt x="4347526" y="1015663"/>
                </a:cubicBezTo>
                <a:cubicBezTo>
                  <a:pt x="4148440" y="1090318"/>
                  <a:pt x="3980429" y="995698"/>
                  <a:pt x="3836053" y="1015663"/>
                </a:cubicBezTo>
                <a:cubicBezTo>
                  <a:pt x="3691677" y="1035628"/>
                  <a:pt x="3434506" y="971555"/>
                  <a:pt x="3324579" y="1015663"/>
                </a:cubicBezTo>
                <a:cubicBezTo>
                  <a:pt x="3214652" y="1059771"/>
                  <a:pt x="3044510" y="978384"/>
                  <a:pt x="2952598" y="1015663"/>
                </a:cubicBezTo>
                <a:cubicBezTo>
                  <a:pt x="2860686" y="1052942"/>
                  <a:pt x="2651330" y="990553"/>
                  <a:pt x="2441124" y="1015663"/>
                </a:cubicBezTo>
                <a:cubicBezTo>
                  <a:pt x="2230918" y="1040773"/>
                  <a:pt x="2041152" y="952868"/>
                  <a:pt x="1859904" y="1015663"/>
                </a:cubicBezTo>
                <a:cubicBezTo>
                  <a:pt x="1678656" y="1078458"/>
                  <a:pt x="1510574" y="970241"/>
                  <a:pt x="1208938" y="1015663"/>
                </a:cubicBezTo>
                <a:cubicBezTo>
                  <a:pt x="907302" y="1061085"/>
                  <a:pt x="280139" y="929819"/>
                  <a:pt x="0" y="1015663"/>
                </a:cubicBezTo>
                <a:cubicBezTo>
                  <a:pt x="-52756" y="815996"/>
                  <a:pt x="41022" y="633547"/>
                  <a:pt x="0" y="497675"/>
                </a:cubicBezTo>
                <a:cubicBezTo>
                  <a:pt x="-41022" y="361803"/>
                  <a:pt x="28782" y="21949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949904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MUD-Visualizer loads a default device, i.e. a PC, which can communicate to  google.com and amazon.com on the internet, and can also communicate with all the local 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25225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E1249-2A5C-4937-97FC-64262278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50" y="387099"/>
            <a:ext cx="10534289" cy="556908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/>
        </p:nvGraphicFramePr>
        <p:xfrm>
          <a:off x="1170656" y="387098"/>
          <a:ext cx="3320177" cy="553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6DC703E-733E-4230-B427-C93EA8982ACE}"/>
              </a:ext>
            </a:extLst>
          </p:cNvPr>
          <p:cNvSpPr txBox="1"/>
          <p:nvPr/>
        </p:nvSpPr>
        <p:spPr>
          <a:xfrm>
            <a:off x="1749303" y="4801071"/>
            <a:ext cx="6785832" cy="400110"/>
          </a:xfrm>
          <a:custGeom>
            <a:avLst/>
            <a:gdLst>
              <a:gd name="connsiteX0" fmla="*/ 0 w 6785832"/>
              <a:gd name="connsiteY0" fmla="*/ 0 h 400110"/>
              <a:gd name="connsiteX1" fmla="*/ 633344 w 6785832"/>
              <a:gd name="connsiteY1" fmla="*/ 0 h 400110"/>
              <a:gd name="connsiteX2" fmla="*/ 1334547 w 6785832"/>
              <a:gd name="connsiteY2" fmla="*/ 0 h 400110"/>
              <a:gd name="connsiteX3" fmla="*/ 1696458 w 6785832"/>
              <a:gd name="connsiteY3" fmla="*/ 0 h 400110"/>
              <a:gd name="connsiteX4" fmla="*/ 2194086 w 6785832"/>
              <a:gd name="connsiteY4" fmla="*/ 0 h 400110"/>
              <a:gd name="connsiteX5" fmla="*/ 2759572 w 6785832"/>
              <a:gd name="connsiteY5" fmla="*/ 0 h 400110"/>
              <a:gd name="connsiteX6" fmla="*/ 3189341 w 6785832"/>
              <a:gd name="connsiteY6" fmla="*/ 0 h 400110"/>
              <a:gd name="connsiteX7" fmla="*/ 3890544 w 6785832"/>
              <a:gd name="connsiteY7" fmla="*/ 0 h 400110"/>
              <a:gd name="connsiteX8" fmla="*/ 4456030 w 6785832"/>
              <a:gd name="connsiteY8" fmla="*/ 0 h 400110"/>
              <a:gd name="connsiteX9" fmla="*/ 4817941 w 6785832"/>
              <a:gd name="connsiteY9" fmla="*/ 0 h 400110"/>
              <a:gd name="connsiteX10" fmla="*/ 5315568 w 6785832"/>
              <a:gd name="connsiteY10" fmla="*/ 0 h 400110"/>
              <a:gd name="connsiteX11" fmla="*/ 5948913 w 6785832"/>
              <a:gd name="connsiteY11" fmla="*/ 0 h 400110"/>
              <a:gd name="connsiteX12" fmla="*/ 6785832 w 6785832"/>
              <a:gd name="connsiteY12" fmla="*/ 0 h 400110"/>
              <a:gd name="connsiteX13" fmla="*/ 6785832 w 6785832"/>
              <a:gd name="connsiteY13" fmla="*/ 400110 h 400110"/>
              <a:gd name="connsiteX14" fmla="*/ 6423921 w 6785832"/>
              <a:gd name="connsiteY14" fmla="*/ 400110 h 400110"/>
              <a:gd name="connsiteX15" fmla="*/ 5858435 w 6785832"/>
              <a:gd name="connsiteY15" fmla="*/ 400110 h 400110"/>
              <a:gd name="connsiteX16" fmla="*/ 5225091 w 6785832"/>
              <a:gd name="connsiteY16" fmla="*/ 400110 h 400110"/>
              <a:gd name="connsiteX17" fmla="*/ 4591746 w 6785832"/>
              <a:gd name="connsiteY17" fmla="*/ 400110 h 400110"/>
              <a:gd name="connsiteX18" fmla="*/ 4094119 w 6785832"/>
              <a:gd name="connsiteY18" fmla="*/ 400110 h 400110"/>
              <a:gd name="connsiteX19" fmla="*/ 3528633 w 6785832"/>
              <a:gd name="connsiteY19" fmla="*/ 400110 h 400110"/>
              <a:gd name="connsiteX20" fmla="*/ 2895288 w 6785832"/>
              <a:gd name="connsiteY20" fmla="*/ 400110 h 400110"/>
              <a:gd name="connsiteX21" fmla="*/ 2533377 w 6785832"/>
              <a:gd name="connsiteY21" fmla="*/ 400110 h 400110"/>
              <a:gd name="connsiteX22" fmla="*/ 2103608 w 6785832"/>
              <a:gd name="connsiteY22" fmla="*/ 400110 h 400110"/>
              <a:gd name="connsiteX23" fmla="*/ 1538122 w 6785832"/>
              <a:gd name="connsiteY23" fmla="*/ 400110 h 400110"/>
              <a:gd name="connsiteX24" fmla="*/ 1176211 w 6785832"/>
              <a:gd name="connsiteY24" fmla="*/ 400110 h 400110"/>
              <a:gd name="connsiteX25" fmla="*/ 542867 w 6785832"/>
              <a:gd name="connsiteY25" fmla="*/ 400110 h 400110"/>
              <a:gd name="connsiteX26" fmla="*/ 0 w 6785832"/>
              <a:gd name="connsiteY26" fmla="*/ 400110 h 400110"/>
              <a:gd name="connsiteX27" fmla="*/ 0 w 6785832"/>
              <a:gd name="connsiteY27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785832" h="400110" extrusionOk="0">
                <a:moveTo>
                  <a:pt x="0" y="0"/>
                </a:moveTo>
                <a:cubicBezTo>
                  <a:pt x="286675" y="-28978"/>
                  <a:pt x="459309" y="66000"/>
                  <a:pt x="633344" y="0"/>
                </a:cubicBezTo>
                <a:cubicBezTo>
                  <a:pt x="807379" y="-66000"/>
                  <a:pt x="998601" y="31294"/>
                  <a:pt x="1334547" y="0"/>
                </a:cubicBezTo>
                <a:cubicBezTo>
                  <a:pt x="1670493" y="-31294"/>
                  <a:pt x="1520735" y="7065"/>
                  <a:pt x="1696458" y="0"/>
                </a:cubicBezTo>
                <a:cubicBezTo>
                  <a:pt x="1872181" y="-7065"/>
                  <a:pt x="2075822" y="56857"/>
                  <a:pt x="2194086" y="0"/>
                </a:cubicBezTo>
                <a:cubicBezTo>
                  <a:pt x="2312350" y="-56857"/>
                  <a:pt x="2579141" y="11364"/>
                  <a:pt x="2759572" y="0"/>
                </a:cubicBezTo>
                <a:cubicBezTo>
                  <a:pt x="2940003" y="-11364"/>
                  <a:pt x="3009694" y="25199"/>
                  <a:pt x="3189341" y="0"/>
                </a:cubicBezTo>
                <a:cubicBezTo>
                  <a:pt x="3368988" y="-25199"/>
                  <a:pt x="3596549" y="55049"/>
                  <a:pt x="3890544" y="0"/>
                </a:cubicBezTo>
                <a:cubicBezTo>
                  <a:pt x="4184539" y="-55049"/>
                  <a:pt x="4252567" y="34471"/>
                  <a:pt x="4456030" y="0"/>
                </a:cubicBezTo>
                <a:cubicBezTo>
                  <a:pt x="4659493" y="-34471"/>
                  <a:pt x="4741374" y="13080"/>
                  <a:pt x="4817941" y="0"/>
                </a:cubicBezTo>
                <a:cubicBezTo>
                  <a:pt x="4894508" y="-13080"/>
                  <a:pt x="5182786" y="54566"/>
                  <a:pt x="5315568" y="0"/>
                </a:cubicBezTo>
                <a:cubicBezTo>
                  <a:pt x="5448350" y="-54566"/>
                  <a:pt x="5660224" y="2309"/>
                  <a:pt x="5948913" y="0"/>
                </a:cubicBezTo>
                <a:cubicBezTo>
                  <a:pt x="6237602" y="-2309"/>
                  <a:pt x="6618234" y="10037"/>
                  <a:pt x="6785832" y="0"/>
                </a:cubicBezTo>
                <a:cubicBezTo>
                  <a:pt x="6797142" y="151230"/>
                  <a:pt x="6755399" y="232784"/>
                  <a:pt x="6785832" y="400110"/>
                </a:cubicBezTo>
                <a:cubicBezTo>
                  <a:pt x="6649110" y="429364"/>
                  <a:pt x="6509939" y="391069"/>
                  <a:pt x="6423921" y="400110"/>
                </a:cubicBezTo>
                <a:cubicBezTo>
                  <a:pt x="6337903" y="409151"/>
                  <a:pt x="6009222" y="393061"/>
                  <a:pt x="5858435" y="400110"/>
                </a:cubicBezTo>
                <a:cubicBezTo>
                  <a:pt x="5707648" y="407159"/>
                  <a:pt x="5516154" y="359049"/>
                  <a:pt x="5225091" y="400110"/>
                </a:cubicBezTo>
                <a:cubicBezTo>
                  <a:pt x="4934028" y="441171"/>
                  <a:pt x="4792781" y="330046"/>
                  <a:pt x="4591746" y="400110"/>
                </a:cubicBezTo>
                <a:cubicBezTo>
                  <a:pt x="4390712" y="470174"/>
                  <a:pt x="4194829" y="387471"/>
                  <a:pt x="4094119" y="400110"/>
                </a:cubicBezTo>
                <a:cubicBezTo>
                  <a:pt x="3993409" y="412749"/>
                  <a:pt x="3659383" y="364847"/>
                  <a:pt x="3528633" y="400110"/>
                </a:cubicBezTo>
                <a:cubicBezTo>
                  <a:pt x="3397883" y="435373"/>
                  <a:pt x="3131033" y="333629"/>
                  <a:pt x="2895288" y="400110"/>
                </a:cubicBezTo>
                <a:cubicBezTo>
                  <a:pt x="2659544" y="466591"/>
                  <a:pt x="2700660" y="389237"/>
                  <a:pt x="2533377" y="400110"/>
                </a:cubicBezTo>
                <a:cubicBezTo>
                  <a:pt x="2366094" y="410983"/>
                  <a:pt x="2281213" y="382492"/>
                  <a:pt x="2103608" y="400110"/>
                </a:cubicBezTo>
                <a:cubicBezTo>
                  <a:pt x="1926003" y="417728"/>
                  <a:pt x="1774548" y="353517"/>
                  <a:pt x="1538122" y="400110"/>
                </a:cubicBezTo>
                <a:cubicBezTo>
                  <a:pt x="1301696" y="446703"/>
                  <a:pt x="1320662" y="379235"/>
                  <a:pt x="1176211" y="400110"/>
                </a:cubicBezTo>
                <a:cubicBezTo>
                  <a:pt x="1031760" y="420985"/>
                  <a:pt x="689555" y="386459"/>
                  <a:pt x="542867" y="400110"/>
                </a:cubicBezTo>
                <a:cubicBezTo>
                  <a:pt x="396179" y="413761"/>
                  <a:pt x="242195" y="372976"/>
                  <a:pt x="0" y="400110"/>
                </a:cubicBezTo>
                <a:cubicBezTo>
                  <a:pt x="-47982" y="265659"/>
                  <a:pt x="26810" y="17093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12850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With this icon selected, the outgoing traffic will be visualized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AD727-3543-4E93-BED9-C72D9F582DBE}"/>
              </a:ext>
            </a:extLst>
          </p:cNvPr>
          <p:cNvSpPr txBox="1"/>
          <p:nvPr/>
        </p:nvSpPr>
        <p:spPr>
          <a:xfrm>
            <a:off x="2546864" y="4171424"/>
            <a:ext cx="6797054" cy="400110"/>
          </a:xfrm>
          <a:custGeom>
            <a:avLst/>
            <a:gdLst>
              <a:gd name="connsiteX0" fmla="*/ 0 w 6797054"/>
              <a:gd name="connsiteY0" fmla="*/ 0 h 400110"/>
              <a:gd name="connsiteX1" fmla="*/ 498451 w 6797054"/>
              <a:gd name="connsiteY1" fmla="*/ 0 h 400110"/>
              <a:gd name="connsiteX2" fmla="*/ 1132842 w 6797054"/>
              <a:gd name="connsiteY2" fmla="*/ 0 h 400110"/>
              <a:gd name="connsiteX3" fmla="*/ 1767234 w 6797054"/>
              <a:gd name="connsiteY3" fmla="*/ 0 h 400110"/>
              <a:gd name="connsiteX4" fmla="*/ 2197714 w 6797054"/>
              <a:gd name="connsiteY4" fmla="*/ 0 h 400110"/>
              <a:gd name="connsiteX5" fmla="*/ 2832106 w 6797054"/>
              <a:gd name="connsiteY5" fmla="*/ 0 h 400110"/>
              <a:gd name="connsiteX6" fmla="*/ 3534468 w 6797054"/>
              <a:gd name="connsiteY6" fmla="*/ 0 h 400110"/>
              <a:gd name="connsiteX7" fmla="*/ 4032919 w 6797054"/>
              <a:gd name="connsiteY7" fmla="*/ 0 h 400110"/>
              <a:gd name="connsiteX8" fmla="*/ 4667310 w 6797054"/>
              <a:gd name="connsiteY8" fmla="*/ 0 h 400110"/>
              <a:gd name="connsiteX9" fmla="*/ 5097791 w 6797054"/>
              <a:gd name="connsiteY9" fmla="*/ 0 h 400110"/>
              <a:gd name="connsiteX10" fmla="*/ 5460300 w 6797054"/>
              <a:gd name="connsiteY10" fmla="*/ 0 h 400110"/>
              <a:gd name="connsiteX11" fmla="*/ 6026721 w 6797054"/>
              <a:gd name="connsiteY11" fmla="*/ 0 h 400110"/>
              <a:gd name="connsiteX12" fmla="*/ 6797054 w 6797054"/>
              <a:gd name="connsiteY12" fmla="*/ 0 h 400110"/>
              <a:gd name="connsiteX13" fmla="*/ 6797054 w 6797054"/>
              <a:gd name="connsiteY13" fmla="*/ 400110 h 400110"/>
              <a:gd name="connsiteX14" fmla="*/ 6366574 w 6797054"/>
              <a:gd name="connsiteY14" fmla="*/ 400110 h 400110"/>
              <a:gd name="connsiteX15" fmla="*/ 5800153 w 6797054"/>
              <a:gd name="connsiteY15" fmla="*/ 400110 h 400110"/>
              <a:gd name="connsiteX16" fmla="*/ 5437643 w 6797054"/>
              <a:gd name="connsiteY16" fmla="*/ 400110 h 400110"/>
              <a:gd name="connsiteX17" fmla="*/ 4803251 w 6797054"/>
              <a:gd name="connsiteY17" fmla="*/ 400110 h 400110"/>
              <a:gd name="connsiteX18" fmla="*/ 4236830 w 6797054"/>
              <a:gd name="connsiteY18" fmla="*/ 400110 h 400110"/>
              <a:gd name="connsiteX19" fmla="*/ 3874321 w 6797054"/>
              <a:gd name="connsiteY19" fmla="*/ 400110 h 400110"/>
              <a:gd name="connsiteX20" fmla="*/ 3511811 w 6797054"/>
              <a:gd name="connsiteY20" fmla="*/ 400110 h 400110"/>
              <a:gd name="connsiteX21" fmla="*/ 3081331 w 6797054"/>
              <a:gd name="connsiteY21" fmla="*/ 400110 h 400110"/>
              <a:gd name="connsiteX22" fmla="*/ 2582881 w 6797054"/>
              <a:gd name="connsiteY22" fmla="*/ 400110 h 400110"/>
              <a:gd name="connsiteX23" fmla="*/ 2152400 w 6797054"/>
              <a:gd name="connsiteY23" fmla="*/ 400110 h 400110"/>
              <a:gd name="connsiteX24" fmla="*/ 1789891 w 6797054"/>
              <a:gd name="connsiteY24" fmla="*/ 400110 h 400110"/>
              <a:gd name="connsiteX25" fmla="*/ 1359411 w 6797054"/>
              <a:gd name="connsiteY25" fmla="*/ 400110 h 400110"/>
              <a:gd name="connsiteX26" fmla="*/ 860960 w 6797054"/>
              <a:gd name="connsiteY26" fmla="*/ 400110 h 400110"/>
              <a:gd name="connsiteX27" fmla="*/ 0 w 6797054"/>
              <a:gd name="connsiteY27" fmla="*/ 400110 h 400110"/>
              <a:gd name="connsiteX28" fmla="*/ 0 w 6797054"/>
              <a:gd name="connsiteY2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97054" h="400110" extrusionOk="0">
                <a:moveTo>
                  <a:pt x="0" y="0"/>
                </a:moveTo>
                <a:cubicBezTo>
                  <a:pt x="201640" y="-50159"/>
                  <a:pt x="343688" y="28516"/>
                  <a:pt x="498451" y="0"/>
                </a:cubicBezTo>
                <a:cubicBezTo>
                  <a:pt x="653214" y="-28516"/>
                  <a:pt x="843697" y="35463"/>
                  <a:pt x="1132842" y="0"/>
                </a:cubicBezTo>
                <a:cubicBezTo>
                  <a:pt x="1421987" y="-35463"/>
                  <a:pt x="1466170" y="25012"/>
                  <a:pt x="1767234" y="0"/>
                </a:cubicBezTo>
                <a:cubicBezTo>
                  <a:pt x="2068298" y="-25012"/>
                  <a:pt x="2009483" y="32725"/>
                  <a:pt x="2197714" y="0"/>
                </a:cubicBezTo>
                <a:cubicBezTo>
                  <a:pt x="2385945" y="-32725"/>
                  <a:pt x="2570400" y="64315"/>
                  <a:pt x="2832106" y="0"/>
                </a:cubicBezTo>
                <a:cubicBezTo>
                  <a:pt x="3093812" y="-64315"/>
                  <a:pt x="3234942" y="60764"/>
                  <a:pt x="3534468" y="0"/>
                </a:cubicBezTo>
                <a:cubicBezTo>
                  <a:pt x="3833994" y="-60764"/>
                  <a:pt x="3866933" y="31865"/>
                  <a:pt x="4032919" y="0"/>
                </a:cubicBezTo>
                <a:cubicBezTo>
                  <a:pt x="4198905" y="-31865"/>
                  <a:pt x="4429173" y="57981"/>
                  <a:pt x="4667310" y="0"/>
                </a:cubicBezTo>
                <a:cubicBezTo>
                  <a:pt x="4905447" y="-57981"/>
                  <a:pt x="5006360" y="7070"/>
                  <a:pt x="5097791" y="0"/>
                </a:cubicBezTo>
                <a:cubicBezTo>
                  <a:pt x="5189222" y="-7070"/>
                  <a:pt x="5346519" y="41064"/>
                  <a:pt x="5460300" y="0"/>
                </a:cubicBezTo>
                <a:cubicBezTo>
                  <a:pt x="5574081" y="-41064"/>
                  <a:pt x="5824348" y="35435"/>
                  <a:pt x="6026721" y="0"/>
                </a:cubicBezTo>
                <a:cubicBezTo>
                  <a:pt x="6229094" y="-35435"/>
                  <a:pt x="6441039" y="69852"/>
                  <a:pt x="6797054" y="0"/>
                </a:cubicBezTo>
                <a:cubicBezTo>
                  <a:pt x="6839725" y="81953"/>
                  <a:pt x="6792027" y="205009"/>
                  <a:pt x="6797054" y="400110"/>
                </a:cubicBezTo>
                <a:cubicBezTo>
                  <a:pt x="6586151" y="440128"/>
                  <a:pt x="6543699" y="384600"/>
                  <a:pt x="6366574" y="400110"/>
                </a:cubicBezTo>
                <a:cubicBezTo>
                  <a:pt x="6189449" y="415620"/>
                  <a:pt x="5971288" y="370522"/>
                  <a:pt x="5800153" y="400110"/>
                </a:cubicBezTo>
                <a:cubicBezTo>
                  <a:pt x="5629018" y="429698"/>
                  <a:pt x="5608647" y="385433"/>
                  <a:pt x="5437643" y="400110"/>
                </a:cubicBezTo>
                <a:cubicBezTo>
                  <a:pt x="5266639" y="414787"/>
                  <a:pt x="5089377" y="347366"/>
                  <a:pt x="4803251" y="400110"/>
                </a:cubicBezTo>
                <a:cubicBezTo>
                  <a:pt x="4517125" y="452854"/>
                  <a:pt x="4393693" y="372851"/>
                  <a:pt x="4236830" y="400110"/>
                </a:cubicBezTo>
                <a:cubicBezTo>
                  <a:pt x="4079967" y="427369"/>
                  <a:pt x="3981616" y="386463"/>
                  <a:pt x="3874321" y="400110"/>
                </a:cubicBezTo>
                <a:cubicBezTo>
                  <a:pt x="3767026" y="413757"/>
                  <a:pt x="3611817" y="383104"/>
                  <a:pt x="3511811" y="400110"/>
                </a:cubicBezTo>
                <a:cubicBezTo>
                  <a:pt x="3411805" y="417116"/>
                  <a:pt x="3193537" y="398955"/>
                  <a:pt x="3081331" y="400110"/>
                </a:cubicBezTo>
                <a:cubicBezTo>
                  <a:pt x="2969125" y="401265"/>
                  <a:pt x="2824332" y="345084"/>
                  <a:pt x="2582881" y="400110"/>
                </a:cubicBezTo>
                <a:cubicBezTo>
                  <a:pt x="2341430" y="455136"/>
                  <a:pt x="2345602" y="360378"/>
                  <a:pt x="2152400" y="400110"/>
                </a:cubicBezTo>
                <a:cubicBezTo>
                  <a:pt x="1959198" y="439842"/>
                  <a:pt x="1890037" y="385938"/>
                  <a:pt x="1789891" y="400110"/>
                </a:cubicBezTo>
                <a:cubicBezTo>
                  <a:pt x="1689745" y="414282"/>
                  <a:pt x="1524604" y="397283"/>
                  <a:pt x="1359411" y="400110"/>
                </a:cubicBezTo>
                <a:cubicBezTo>
                  <a:pt x="1194218" y="402937"/>
                  <a:pt x="1004926" y="365258"/>
                  <a:pt x="860960" y="400110"/>
                </a:cubicBezTo>
                <a:cubicBezTo>
                  <a:pt x="716994" y="434962"/>
                  <a:pt x="373232" y="298471"/>
                  <a:pt x="0" y="400110"/>
                </a:cubicBezTo>
                <a:cubicBezTo>
                  <a:pt x="-17171" y="213790"/>
                  <a:pt x="5671" y="17724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749361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Click on this icon to change the traffic direction to “incoming”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0F288-0228-48CC-8F27-414DF01421FD}"/>
              </a:ext>
            </a:extLst>
          </p:cNvPr>
          <p:cNvSpPr txBox="1"/>
          <p:nvPr/>
        </p:nvSpPr>
        <p:spPr>
          <a:xfrm>
            <a:off x="3801983" y="1889361"/>
            <a:ext cx="7377341" cy="400110"/>
          </a:xfrm>
          <a:custGeom>
            <a:avLst/>
            <a:gdLst>
              <a:gd name="connsiteX0" fmla="*/ 0 w 7377341"/>
              <a:gd name="connsiteY0" fmla="*/ 0 h 400110"/>
              <a:gd name="connsiteX1" fmla="*/ 641261 w 7377341"/>
              <a:gd name="connsiteY1" fmla="*/ 0 h 400110"/>
              <a:gd name="connsiteX2" fmla="*/ 987429 w 7377341"/>
              <a:gd name="connsiteY2" fmla="*/ 0 h 400110"/>
              <a:gd name="connsiteX3" fmla="*/ 1554916 w 7377341"/>
              <a:gd name="connsiteY3" fmla="*/ 0 h 400110"/>
              <a:gd name="connsiteX4" fmla="*/ 2048631 w 7377341"/>
              <a:gd name="connsiteY4" fmla="*/ 0 h 400110"/>
              <a:gd name="connsiteX5" fmla="*/ 2394798 w 7377341"/>
              <a:gd name="connsiteY5" fmla="*/ 0 h 400110"/>
              <a:gd name="connsiteX6" fmla="*/ 3109833 w 7377341"/>
              <a:gd name="connsiteY6" fmla="*/ 0 h 400110"/>
              <a:gd name="connsiteX7" fmla="*/ 3603547 w 7377341"/>
              <a:gd name="connsiteY7" fmla="*/ 0 h 400110"/>
              <a:gd name="connsiteX8" fmla="*/ 4244809 w 7377341"/>
              <a:gd name="connsiteY8" fmla="*/ 0 h 400110"/>
              <a:gd name="connsiteX9" fmla="*/ 4738523 w 7377341"/>
              <a:gd name="connsiteY9" fmla="*/ 0 h 400110"/>
              <a:gd name="connsiteX10" fmla="*/ 5158464 w 7377341"/>
              <a:gd name="connsiteY10" fmla="*/ 0 h 400110"/>
              <a:gd name="connsiteX11" fmla="*/ 5873498 w 7377341"/>
              <a:gd name="connsiteY11" fmla="*/ 0 h 400110"/>
              <a:gd name="connsiteX12" fmla="*/ 6514760 w 7377341"/>
              <a:gd name="connsiteY12" fmla="*/ 0 h 400110"/>
              <a:gd name="connsiteX13" fmla="*/ 7377341 w 7377341"/>
              <a:gd name="connsiteY13" fmla="*/ 0 h 400110"/>
              <a:gd name="connsiteX14" fmla="*/ 7377341 w 7377341"/>
              <a:gd name="connsiteY14" fmla="*/ 400110 h 400110"/>
              <a:gd name="connsiteX15" fmla="*/ 6662306 w 7377341"/>
              <a:gd name="connsiteY15" fmla="*/ 400110 h 400110"/>
              <a:gd name="connsiteX16" fmla="*/ 6316139 w 7377341"/>
              <a:gd name="connsiteY16" fmla="*/ 400110 h 400110"/>
              <a:gd name="connsiteX17" fmla="*/ 5822425 w 7377341"/>
              <a:gd name="connsiteY17" fmla="*/ 400110 h 400110"/>
              <a:gd name="connsiteX18" fmla="*/ 5476257 w 7377341"/>
              <a:gd name="connsiteY18" fmla="*/ 400110 h 400110"/>
              <a:gd name="connsiteX19" fmla="*/ 4834996 w 7377341"/>
              <a:gd name="connsiteY19" fmla="*/ 400110 h 400110"/>
              <a:gd name="connsiteX20" fmla="*/ 4341281 w 7377341"/>
              <a:gd name="connsiteY20" fmla="*/ 400110 h 400110"/>
              <a:gd name="connsiteX21" fmla="*/ 3847567 w 7377341"/>
              <a:gd name="connsiteY21" fmla="*/ 400110 h 400110"/>
              <a:gd name="connsiteX22" fmla="*/ 3501400 w 7377341"/>
              <a:gd name="connsiteY22" fmla="*/ 400110 h 400110"/>
              <a:gd name="connsiteX23" fmla="*/ 3007685 w 7377341"/>
              <a:gd name="connsiteY23" fmla="*/ 400110 h 400110"/>
              <a:gd name="connsiteX24" fmla="*/ 2440197 w 7377341"/>
              <a:gd name="connsiteY24" fmla="*/ 400110 h 400110"/>
              <a:gd name="connsiteX25" fmla="*/ 1798936 w 7377341"/>
              <a:gd name="connsiteY25" fmla="*/ 400110 h 400110"/>
              <a:gd name="connsiteX26" fmla="*/ 1083902 w 7377341"/>
              <a:gd name="connsiteY26" fmla="*/ 400110 h 400110"/>
              <a:gd name="connsiteX27" fmla="*/ 0 w 7377341"/>
              <a:gd name="connsiteY27" fmla="*/ 400110 h 400110"/>
              <a:gd name="connsiteX28" fmla="*/ 0 w 7377341"/>
              <a:gd name="connsiteY2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377341" h="400110" extrusionOk="0">
                <a:moveTo>
                  <a:pt x="0" y="0"/>
                </a:moveTo>
                <a:cubicBezTo>
                  <a:pt x="161382" y="-61301"/>
                  <a:pt x="493612" y="45922"/>
                  <a:pt x="641261" y="0"/>
                </a:cubicBezTo>
                <a:cubicBezTo>
                  <a:pt x="788910" y="-45922"/>
                  <a:pt x="827155" y="18955"/>
                  <a:pt x="987429" y="0"/>
                </a:cubicBezTo>
                <a:cubicBezTo>
                  <a:pt x="1147703" y="-18955"/>
                  <a:pt x="1273325" y="42681"/>
                  <a:pt x="1554916" y="0"/>
                </a:cubicBezTo>
                <a:cubicBezTo>
                  <a:pt x="1836507" y="-42681"/>
                  <a:pt x="1867783" y="23656"/>
                  <a:pt x="2048631" y="0"/>
                </a:cubicBezTo>
                <a:cubicBezTo>
                  <a:pt x="2229479" y="-23656"/>
                  <a:pt x="2271240" y="34602"/>
                  <a:pt x="2394798" y="0"/>
                </a:cubicBezTo>
                <a:cubicBezTo>
                  <a:pt x="2518356" y="-34602"/>
                  <a:pt x="2869493" y="35116"/>
                  <a:pt x="3109833" y="0"/>
                </a:cubicBezTo>
                <a:cubicBezTo>
                  <a:pt x="3350174" y="-35116"/>
                  <a:pt x="3397411" y="25906"/>
                  <a:pt x="3603547" y="0"/>
                </a:cubicBezTo>
                <a:cubicBezTo>
                  <a:pt x="3809683" y="-25906"/>
                  <a:pt x="4019804" y="35607"/>
                  <a:pt x="4244809" y="0"/>
                </a:cubicBezTo>
                <a:cubicBezTo>
                  <a:pt x="4469814" y="-35607"/>
                  <a:pt x="4572260" y="1256"/>
                  <a:pt x="4738523" y="0"/>
                </a:cubicBezTo>
                <a:cubicBezTo>
                  <a:pt x="4904786" y="-1256"/>
                  <a:pt x="5073771" y="44281"/>
                  <a:pt x="5158464" y="0"/>
                </a:cubicBezTo>
                <a:cubicBezTo>
                  <a:pt x="5243157" y="-44281"/>
                  <a:pt x="5721823" y="56338"/>
                  <a:pt x="5873498" y="0"/>
                </a:cubicBezTo>
                <a:cubicBezTo>
                  <a:pt x="6025173" y="-56338"/>
                  <a:pt x="6331512" y="29821"/>
                  <a:pt x="6514760" y="0"/>
                </a:cubicBezTo>
                <a:cubicBezTo>
                  <a:pt x="6698008" y="-29821"/>
                  <a:pt x="7080623" y="78922"/>
                  <a:pt x="7377341" y="0"/>
                </a:cubicBezTo>
                <a:cubicBezTo>
                  <a:pt x="7409511" y="193177"/>
                  <a:pt x="7341078" y="215040"/>
                  <a:pt x="7377341" y="400110"/>
                </a:cubicBezTo>
                <a:cubicBezTo>
                  <a:pt x="7212310" y="469733"/>
                  <a:pt x="6834848" y="360433"/>
                  <a:pt x="6662306" y="400110"/>
                </a:cubicBezTo>
                <a:cubicBezTo>
                  <a:pt x="6489765" y="439787"/>
                  <a:pt x="6466567" y="372971"/>
                  <a:pt x="6316139" y="400110"/>
                </a:cubicBezTo>
                <a:cubicBezTo>
                  <a:pt x="6165711" y="427249"/>
                  <a:pt x="5939833" y="398415"/>
                  <a:pt x="5822425" y="400110"/>
                </a:cubicBezTo>
                <a:cubicBezTo>
                  <a:pt x="5705017" y="401805"/>
                  <a:pt x="5557516" y="378896"/>
                  <a:pt x="5476257" y="400110"/>
                </a:cubicBezTo>
                <a:cubicBezTo>
                  <a:pt x="5394998" y="421324"/>
                  <a:pt x="5022635" y="369638"/>
                  <a:pt x="4834996" y="400110"/>
                </a:cubicBezTo>
                <a:cubicBezTo>
                  <a:pt x="4647357" y="430582"/>
                  <a:pt x="4456752" y="350108"/>
                  <a:pt x="4341281" y="400110"/>
                </a:cubicBezTo>
                <a:cubicBezTo>
                  <a:pt x="4225810" y="450112"/>
                  <a:pt x="4051241" y="398915"/>
                  <a:pt x="3847567" y="400110"/>
                </a:cubicBezTo>
                <a:cubicBezTo>
                  <a:pt x="3643893" y="401305"/>
                  <a:pt x="3582978" y="398054"/>
                  <a:pt x="3501400" y="400110"/>
                </a:cubicBezTo>
                <a:cubicBezTo>
                  <a:pt x="3419822" y="402166"/>
                  <a:pt x="3217115" y="400049"/>
                  <a:pt x="3007685" y="400110"/>
                </a:cubicBezTo>
                <a:cubicBezTo>
                  <a:pt x="2798255" y="400171"/>
                  <a:pt x="2656102" y="333056"/>
                  <a:pt x="2440197" y="400110"/>
                </a:cubicBezTo>
                <a:cubicBezTo>
                  <a:pt x="2224292" y="467164"/>
                  <a:pt x="2108717" y="383500"/>
                  <a:pt x="1798936" y="400110"/>
                </a:cubicBezTo>
                <a:cubicBezTo>
                  <a:pt x="1489155" y="416720"/>
                  <a:pt x="1247105" y="348203"/>
                  <a:pt x="1083902" y="400110"/>
                </a:cubicBezTo>
                <a:cubicBezTo>
                  <a:pt x="920699" y="452017"/>
                  <a:pt x="316679" y="334838"/>
                  <a:pt x="0" y="400110"/>
                </a:cubicBezTo>
                <a:cubicBezTo>
                  <a:pt x="-11598" y="273904"/>
                  <a:pt x="40065" y="19880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949904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Opens the menu for deselecting/selecting the visualized MUD-files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5E9EE-3685-4E98-94F0-E8C70015D9D5}"/>
              </a:ext>
            </a:extLst>
          </p:cNvPr>
          <p:cNvSpPr txBox="1"/>
          <p:nvPr/>
        </p:nvSpPr>
        <p:spPr>
          <a:xfrm>
            <a:off x="3801983" y="1316465"/>
            <a:ext cx="4221027" cy="400110"/>
          </a:xfrm>
          <a:custGeom>
            <a:avLst/>
            <a:gdLst>
              <a:gd name="connsiteX0" fmla="*/ 0 w 4221027"/>
              <a:gd name="connsiteY0" fmla="*/ 0 h 400110"/>
              <a:gd name="connsiteX1" fmla="*/ 485418 w 4221027"/>
              <a:gd name="connsiteY1" fmla="*/ 0 h 400110"/>
              <a:gd name="connsiteX2" fmla="*/ 928626 w 4221027"/>
              <a:gd name="connsiteY2" fmla="*/ 0 h 400110"/>
              <a:gd name="connsiteX3" fmla="*/ 1498465 w 4221027"/>
              <a:gd name="connsiteY3" fmla="*/ 0 h 400110"/>
              <a:gd name="connsiteX4" fmla="*/ 2068303 w 4221027"/>
              <a:gd name="connsiteY4" fmla="*/ 0 h 400110"/>
              <a:gd name="connsiteX5" fmla="*/ 2680352 w 4221027"/>
              <a:gd name="connsiteY5" fmla="*/ 0 h 400110"/>
              <a:gd name="connsiteX6" fmla="*/ 3123560 w 4221027"/>
              <a:gd name="connsiteY6" fmla="*/ 0 h 400110"/>
              <a:gd name="connsiteX7" fmla="*/ 3693399 w 4221027"/>
              <a:gd name="connsiteY7" fmla="*/ 0 h 400110"/>
              <a:gd name="connsiteX8" fmla="*/ 4221027 w 4221027"/>
              <a:gd name="connsiteY8" fmla="*/ 0 h 400110"/>
              <a:gd name="connsiteX9" fmla="*/ 4221027 w 4221027"/>
              <a:gd name="connsiteY9" fmla="*/ 400110 h 400110"/>
              <a:gd name="connsiteX10" fmla="*/ 3693399 w 4221027"/>
              <a:gd name="connsiteY10" fmla="*/ 400110 h 400110"/>
              <a:gd name="connsiteX11" fmla="*/ 3292401 w 4221027"/>
              <a:gd name="connsiteY11" fmla="*/ 400110 h 400110"/>
              <a:gd name="connsiteX12" fmla="*/ 2891403 w 4221027"/>
              <a:gd name="connsiteY12" fmla="*/ 400110 h 400110"/>
              <a:gd name="connsiteX13" fmla="*/ 2279355 w 4221027"/>
              <a:gd name="connsiteY13" fmla="*/ 400110 h 400110"/>
              <a:gd name="connsiteX14" fmla="*/ 1793936 w 4221027"/>
              <a:gd name="connsiteY14" fmla="*/ 400110 h 400110"/>
              <a:gd name="connsiteX15" fmla="*/ 1266308 w 4221027"/>
              <a:gd name="connsiteY15" fmla="*/ 400110 h 400110"/>
              <a:gd name="connsiteX16" fmla="*/ 780890 w 4221027"/>
              <a:gd name="connsiteY16" fmla="*/ 400110 h 400110"/>
              <a:gd name="connsiteX17" fmla="*/ 0 w 4221027"/>
              <a:gd name="connsiteY17" fmla="*/ 400110 h 400110"/>
              <a:gd name="connsiteX18" fmla="*/ 0 w 4221027"/>
              <a:gd name="connsiteY1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21027" h="400110" extrusionOk="0">
                <a:moveTo>
                  <a:pt x="0" y="0"/>
                </a:moveTo>
                <a:cubicBezTo>
                  <a:pt x="194199" y="-40712"/>
                  <a:pt x="263934" y="41751"/>
                  <a:pt x="485418" y="0"/>
                </a:cubicBezTo>
                <a:cubicBezTo>
                  <a:pt x="706902" y="-41751"/>
                  <a:pt x="725813" y="11258"/>
                  <a:pt x="928626" y="0"/>
                </a:cubicBezTo>
                <a:cubicBezTo>
                  <a:pt x="1131439" y="-11258"/>
                  <a:pt x="1341722" y="40358"/>
                  <a:pt x="1498465" y="0"/>
                </a:cubicBezTo>
                <a:cubicBezTo>
                  <a:pt x="1655208" y="-40358"/>
                  <a:pt x="1884496" y="275"/>
                  <a:pt x="2068303" y="0"/>
                </a:cubicBezTo>
                <a:cubicBezTo>
                  <a:pt x="2252110" y="-275"/>
                  <a:pt x="2425474" y="70804"/>
                  <a:pt x="2680352" y="0"/>
                </a:cubicBezTo>
                <a:cubicBezTo>
                  <a:pt x="2935230" y="-70804"/>
                  <a:pt x="2927231" y="13269"/>
                  <a:pt x="3123560" y="0"/>
                </a:cubicBezTo>
                <a:cubicBezTo>
                  <a:pt x="3319889" y="-13269"/>
                  <a:pt x="3497248" y="36627"/>
                  <a:pt x="3693399" y="0"/>
                </a:cubicBezTo>
                <a:cubicBezTo>
                  <a:pt x="3889550" y="-36627"/>
                  <a:pt x="4017031" y="44377"/>
                  <a:pt x="4221027" y="0"/>
                </a:cubicBezTo>
                <a:cubicBezTo>
                  <a:pt x="4231610" y="183584"/>
                  <a:pt x="4201929" y="278126"/>
                  <a:pt x="4221027" y="400110"/>
                </a:cubicBezTo>
                <a:cubicBezTo>
                  <a:pt x="4023438" y="439678"/>
                  <a:pt x="3816028" y="391943"/>
                  <a:pt x="3693399" y="400110"/>
                </a:cubicBezTo>
                <a:cubicBezTo>
                  <a:pt x="3570770" y="408277"/>
                  <a:pt x="3374154" y="361398"/>
                  <a:pt x="3292401" y="400110"/>
                </a:cubicBezTo>
                <a:cubicBezTo>
                  <a:pt x="3210648" y="438822"/>
                  <a:pt x="3017611" y="367269"/>
                  <a:pt x="2891403" y="400110"/>
                </a:cubicBezTo>
                <a:cubicBezTo>
                  <a:pt x="2765195" y="432951"/>
                  <a:pt x="2415560" y="390971"/>
                  <a:pt x="2279355" y="400110"/>
                </a:cubicBezTo>
                <a:cubicBezTo>
                  <a:pt x="2143150" y="409249"/>
                  <a:pt x="1945512" y="347711"/>
                  <a:pt x="1793936" y="400110"/>
                </a:cubicBezTo>
                <a:cubicBezTo>
                  <a:pt x="1642360" y="452509"/>
                  <a:pt x="1428503" y="370684"/>
                  <a:pt x="1266308" y="400110"/>
                </a:cubicBezTo>
                <a:cubicBezTo>
                  <a:pt x="1104113" y="429536"/>
                  <a:pt x="920503" y="362157"/>
                  <a:pt x="780890" y="400110"/>
                </a:cubicBezTo>
                <a:cubicBezTo>
                  <a:pt x="641277" y="438063"/>
                  <a:pt x="266971" y="332214"/>
                  <a:pt x="0" y="400110"/>
                </a:cubicBezTo>
                <a:cubicBezTo>
                  <a:pt x="-31204" y="204021"/>
                  <a:pt x="38365" y="1153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8790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Resets the drawing to initial position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72A9E8-8474-40C2-B653-5AD21A932A44}"/>
              </a:ext>
            </a:extLst>
          </p:cNvPr>
          <p:cNvSpPr txBox="1"/>
          <p:nvPr/>
        </p:nvSpPr>
        <p:spPr>
          <a:xfrm>
            <a:off x="3801983" y="698435"/>
            <a:ext cx="2214068" cy="400110"/>
          </a:xfrm>
          <a:custGeom>
            <a:avLst/>
            <a:gdLst>
              <a:gd name="connsiteX0" fmla="*/ 0 w 2214068"/>
              <a:gd name="connsiteY0" fmla="*/ 0 h 400110"/>
              <a:gd name="connsiteX1" fmla="*/ 597798 w 2214068"/>
              <a:gd name="connsiteY1" fmla="*/ 0 h 400110"/>
              <a:gd name="connsiteX2" fmla="*/ 1195597 w 2214068"/>
              <a:gd name="connsiteY2" fmla="*/ 0 h 400110"/>
              <a:gd name="connsiteX3" fmla="*/ 1682692 w 2214068"/>
              <a:gd name="connsiteY3" fmla="*/ 0 h 400110"/>
              <a:gd name="connsiteX4" fmla="*/ 2214068 w 2214068"/>
              <a:gd name="connsiteY4" fmla="*/ 0 h 400110"/>
              <a:gd name="connsiteX5" fmla="*/ 2214068 w 2214068"/>
              <a:gd name="connsiteY5" fmla="*/ 400110 h 400110"/>
              <a:gd name="connsiteX6" fmla="*/ 1638410 w 2214068"/>
              <a:gd name="connsiteY6" fmla="*/ 400110 h 400110"/>
              <a:gd name="connsiteX7" fmla="*/ 1107034 w 2214068"/>
              <a:gd name="connsiteY7" fmla="*/ 400110 h 400110"/>
              <a:gd name="connsiteX8" fmla="*/ 509236 w 2214068"/>
              <a:gd name="connsiteY8" fmla="*/ 400110 h 400110"/>
              <a:gd name="connsiteX9" fmla="*/ 0 w 2214068"/>
              <a:gd name="connsiteY9" fmla="*/ 400110 h 400110"/>
              <a:gd name="connsiteX10" fmla="*/ 0 w 221406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4068" h="400110" extrusionOk="0">
                <a:moveTo>
                  <a:pt x="0" y="0"/>
                </a:moveTo>
                <a:cubicBezTo>
                  <a:pt x="266754" y="-30912"/>
                  <a:pt x="453444" y="33015"/>
                  <a:pt x="597798" y="0"/>
                </a:cubicBezTo>
                <a:cubicBezTo>
                  <a:pt x="742152" y="-33015"/>
                  <a:pt x="1048128" y="67898"/>
                  <a:pt x="1195597" y="0"/>
                </a:cubicBezTo>
                <a:cubicBezTo>
                  <a:pt x="1343066" y="-67898"/>
                  <a:pt x="1567149" y="27107"/>
                  <a:pt x="1682692" y="0"/>
                </a:cubicBezTo>
                <a:cubicBezTo>
                  <a:pt x="1798235" y="-27107"/>
                  <a:pt x="2052781" y="25164"/>
                  <a:pt x="2214068" y="0"/>
                </a:cubicBezTo>
                <a:cubicBezTo>
                  <a:pt x="2229657" y="131551"/>
                  <a:pt x="2171533" y="299690"/>
                  <a:pt x="2214068" y="400110"/>
                </a:cubicBezTo>
                <a:cubicBezTo>
                  <a:pt x="2026602" y="432397"/>
                  <a:pt x="1831940" y="338594"/>
                  <a:pt x="1638410" y="400110"/>
                </a:cubicBezTo>
                <a:cubicBezTo>
                  <a:pt x="1444880" y="461626"/>
                  <a:pt x="1249950" y="384978"/>
                  <a:pt x="1107034" y="400110"/>
                </a:cubicBezTo>
                <a:cubicBezTo>
                  <a:pt x="964118" y="415242"/>
                  <a:pt x="789955" y="386860"/>
                  <a:pt x="509236" y="400110"/>
                </a:cubicBezTo>
                <a:cubicBezTo>
                  <a:pt x="228517" y="413360"/>
                  <a:pt x="218346" y="361542"/>
                  <a:pt x="0" y="400110"/>
                </a:cubicBezTo>
                <a:cubicBezTo>
                  <a:pt x="-9285" y="319218"/>
                  <a:pt x="1328" y="9122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90659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Opens MUD-file(s)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BD077-4916-4FD1-84DB-8073E623735A}"/>
              </a:ext>
            </a:extLst>
          </p:cNvPr>
          <p:cNvSpPr txBox="1"/>
          <p:nvPr/>
        </p:nvSpPr>
        <p:spPr>
          <a:xfrm>
            <a:off x="1136907" y="5365948"/>
            <a:ext cx="2443298" cy="400110"/>
          </a:xfrm>
          <a:custGeom>
            <a:avLst/>
            <a:gdLst>
              <a:gd name="connsiteX0" fmla="*/ 0 w 2443298"/>
              <a:gd name="connsiteY0" fmla="*/ 0 h 400110"/>
              <a:gd name="connsiteX1" fmla="*/ 513093 w 2443298"/>
              <a:gd name="connsiteY1" fmla="*/ 0 h 400110"/>
              <a:gd name="connsiteX2" fmla="*/ 1050618 w 2443298"/>
              <a:gd name="connsiteY2" fmla="*/ 0 h 400110"/>
              <a:gd name="connsiteX3" fmla="*/ 1465979 w 2443298"/>
              <a:gd name="connsiteY3" fmla="*/ 0 h 400110"/>
              <a:gd name="connsiteX4" fmla="*/ 1930205 w 2443298"/>
              <a:gd name="connsiteY4" fmla="*/ 0 h 400110"/>
              <a:gd name="connsiteX5" fmla="*/ 2443298 w 2443298"/>
              <a:gd name="connsiteY5" fmla="*/ 0 h 400110"/>
              <a:gd name="connsiteX6" fmla="*/ 2443298 w 2443298"/>
              <a:gd name="connsiteY6" fmla="*/ 400110 h 400110"/>
              <a:gd name="connsiteX7" fmla="*/ 2027937 w 2443298"/>
              <a:gd name="connsiteY7" fmla="*/ 400110 h 400110"/>
              <a:gd name="connsiteX8" fmla="*/ 1539278 w 2443298"/>
              <a:gd name="connsiteY8" fmla="*/ 400110 h 400110"/>
              <a:gd name="connsiteX9" fmla="*/ 1050618 w 2443298"/>
              <a:gd name="connsiteY9" fmla="*/ 400110 h 400110"/>
              <a:gd name="connsiteX10" fmla="*/ 537526 w 2443298"/>
              <a:gd name="connsiteY10" fmla="*/ 400110 h 400110"/>
              <a:gd name="connsiteX11" fmla="*/ 0 w 2443298"/>
              <a:gd name="connsiteY11" fmla="*/ 400110 h 400110"/>
              <a:gd name="connsiteX12" fmla="*/ 0 w 2443298"/>
              <a:gd name="connsiteY12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3298" h="400110" extrusionOk="0">
                <a:moveTo>
                  <a:pt x="0" y="0"/>
                </a:moveTo>
                <a:cubicBezTo>
                  <a:pt x="189385" y="-17811"/>
                  <a:pt x="385151" y="13612"/>
                  <a:pt x="513093" y="0"/>
                </a:cubicBezTo>
                <a:cubicBezTo>
                  <a:pt x="641035" y="-13612"/>
                  <a:pt x="920905" y="31585"/>
                  <a:pt x="1050618" y="0"/>
                </a:cubicBezTo>
                <a:cubicBezTo>
                  <a:pt x="1180332" y="-31585"/>
                  <a:pt x="1372809" y="5928"/>
                  <a:pt x="1465979" y="0"/>
                </a:cubicBezTo>
                <a:cubicBezTo>
                  <a:pt x="1559149" y="-5928"/>
                  <a:pt x="1717285" y="25446"/>
                  <a:pt x="1930205" y="0"/>
                </a:cubicBezTo>
                <a:cubicBezTo>
                  <a:pt x="2143125" y="-25446"/>
                  <a:pt x="2303650" y="48774"/>
                  <a:pt x="2443298" y="0"/>
                </a:cubicBezTo>
                <a:cubicBezTo>
                  <a:pt x="2481764" y="183185"/>
                  <a:pt x="2428602" y="270630"/>
                  <a:pt x="2443298" y="400110"/>
                </a:cubicBezTo>
                <a:cubicBezTo>
                  <a:pt x="2261448" y="433685"/>
                  <a:pt x="2111596" y="355614"/>
                  <a:pt x="2027937" y="400110"/>
                </a:cubicBezTo>
                <a:cubicBezTo>
                  <a:pt x="1944278" y="444606"/>
                  <a:pt x="1775187" y="352157"/>
                  <a:pt x="1539278" y="400110"/>
                </a:cubicBezTo>
                <a:cubicBezTo>
                  <a:pt x="1303369" y="448063"/>
                  <a:pt x="1180584" y="393546"/>
                  <a:pt x="1050618" y="400110"/>
                </a:cubicBezTo>
                <a:cubicBezTo>
                  <a:pt x="920652" y="406674"/>
                  <a:pt x="783441" y="345752"/>
                  <a:pt x="537526" y="400110"/>
                </a:cubicBezTo>
                <a:cubicBezTo>
                  <a:pt x="291611" y="454468"/>
                  <a:pt x="173188" y="341993"/>
                  <a:pt x="0" y="400110"/>
                </a:cubicBezTo>
                <a:cubicBezTo>
                  <a:pt x="-40363" y="286693"/>
                  <a:pt x="2233" y="10052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12850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Opens the help page</a:t>
            </a:r>
          </a:p>
        </p:txBody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92EF68EA-D9AA-4D55-BB72-0D3524004170}"/>
              </a:ext>
            </a:extLst>
          </p:cNvPr>
          <p:cNvSpPr/>
          <p:nvPr/>
        </p:nvSpPr>
        <p:spPr>
          <a:xfrm rot="6431770">
            <a:off x="309492" y="3834419"/>
            <a:ext cx="2075780" cy="773479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01443BD9-B2C5-4B82-ACFE-41EEEE414AB3}"/>
              </a:ext>
            </a:extLst>
          </p:cNvPr>
          <p:cNvSpPr/>
          <p:nvPr/>
        </p:nvSpPr>
        <p:spPr>
          <a:xfrm rot="5217802">
            <a:off x="774012" y="3280448"/>
            <a:ext cx="2158438" cy="78445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Shape 20">
            <a:extLst>
              <a:ext uri="{FF2B5EF4-FFF2-40B4-BE49-F238E27FC236}">
                <a16:creationId xmlns:a16="http://schemas.microsoft.com/office/drawing/2014/main" id="{69C01600-5A42-4331-94C5-FD8D0FD49A4A}"/>
              </a:ext>
            </a:extLst>
          </p:cNvPr>
          <p:cNvSpPr/>
          <p:nvPr/>
        </p:nvSpPr>
        <p:spPr>
          <a:xfrm rot="4431863">
            <a:off x="1000044" y="2717359"/>
            <a:ext cx="2158438" cy="78445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Shape 22">
            <a:extLst>
              <a:ext uri="{FF2B5EF4-FFF2-40B4-BE49-F238E27FC236}">
                <a16:creationId xmlns:a16="http://schemas.microsoft.com/office/drawing/2014/main" id="{32B3679B-6BD5-4336-934E-D16B6DEF5D6F}"/>
              </a:ext>
            </a:extLst>
          </p:cNvPr>
          <p:cNvSpPr/>
          <p:nvPr/>
        </p:nvSpPr>
        <p:spPr>
          <a:xfrm rot="1269614">
            <a:off x="1467645" y="270519"/>
            <a:ext cx="2158438" cy="78445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Shape 24">
            <a:extLst>
              <a:ext uri="{FF2B5EF4-FFF2-40B4-BE49-F238E27FC236}">
                <a16:creationId xmlns:a16="http://schemas.microsoft.com/office/drawing/2014/main" id="{48F95D24-EBFB-48AD-8BF4-85FFBF3ECB13}"/>
              </a:ext>
            </a:extLst>
          </p:cNvPr>
          <p:cNvSpPr/>
          <p:nvPr/>
        </p:nvSpPr>
        <p:spPr>
          <a:xfrm rot="1358164">
            <a:off x="1468641" y="858812"/>
            <a:ext cx="2158438" cy="78445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Shape 29">
            <a:extLst>
              <a:ext uri="{FF2B5EF4-FFF2-40B4-BE49-F238E27FC236}">
                <a16:creationId xmlns:a16="http://schemas.microsoft.com/office/drawing/2014/main" id="{D6EF2049-9AEB-415C-A358-C651023F7EEA}"/>
              </a:ext>
            </a:extLst>
          </p:cNvPr>
          <p:cNvSpPr/>
          <p:nvPr/>
        </p:nvSpPr>
        <p:spPr>
          <a:xfrm rot="1358164">
            <a:off x="1468639" y="1380768"/>
            <a:ext cx="2158438" cy="78445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72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A3907-A87B-44F5-8368-E8DDC4EF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87" y="366708"/>
            <a:ext cx="10510553" cy="5589475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890608"/>
              </p:ext>
            </p:extLst>
          </p:nvPr>
        </p:nvGraphicFramePr>
        <p:xfrm>
          <a:off x="1209646" y="124048"/>
          <a:ext cx="9964490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6DC703E-733E-4230-B427-C93EA8982ACE}"/>
              </a:ext>
            </a:extLst>
          </p:cNvPr>
          <p:cNvSpPr txBox="1"/>
          <p:nvPr/>
        </p:nvSpPr>
        <p:spPr>
          <a:xfrm>
            <a:off x="7244760" y="4525699"/>
            <a:ext cx="3602268" cy="400110"/>
          </a:xfrm>
          <a:custGeom>
            <a:avLst/>
            <a:gdLst>
              <a:gd name="connsiteX0" fmla="*/ 0 w 3602268"/>
              <a:gd name="connsiteY0" fmla="*/ 0 h 400110"/>
              <a:gd name="connsiteX1" fmla="*/ 514610 w 3602268"/>
              <a:gd name="connsiteY1" fmla="*/ 0 h 400110"/>
              <a:gd name="connsiteX2" fmla="*/ 921151 w 3602268"/>
              <a:gd name="connsiteY2" fmla="*/ 0 h 400110"/>
              <a:gd name="connsiteX3" fmla="*/ 1507806 w 3602268"/>
              <a:gd name="connsiteY3" fmla="*/ 0 h 400110"/>
              <a:gd name="connsiteX4" fmla="*/ 1914348 w 3602268"/>
              <a:gd name="connsiteY4" fmla="*/ 0 h 400110"/>
              <a:gd name="connsiteX5" fmla="*/ 2464981 w 3602268"/>
              <a:gd name="connsiteY5" fmla="*/ 0 h 400110"/>
              <a:gd name="connsiteX6" fmla="*/ 3051636 w 3602268"/>
              <a:gd name="connsiteY6" fmla="*/ 0 h 400110"/>
              <a:gd name="connsiteX7" fmla="*/ 3602268 w 3602268"/>
              <a:gd name="connsiteY7" fmla="*/ 0 h 400110"/>
              <a:gd name="connsiteX8" fmla="*/ 3602268 w 3602268"/>
              <a:gd name="connsiteY8" fmla="*/ 400110 h 400110"/>
              <a:gd name="connsiteX9" fmla="*/ 3123681 w 3602268"/>
              <a:gd name="connsiteY9" fmla="*/ 400110 h 400110"/>
              <a:gd name="connsiteX10" fmla="*/ 2537026 w 3602268"/>
              <a:gd name="connsiteY10" fmla="*/ 400110 h 400110"/>
              <a:gd name="connsiteX11" fmla="*/ 2058439 w 3602268"/>
              <a:gd name="connsiteY11" fmla="*/ 400110 h 400110"/>
              <a:gd name="connsiteX12" fmla="*/ 1507806 w 3602268"/>
              <a:gd name="connsiteY12" fmla="*/ 400110 h 400110"/>
              <a:gd name="connsiteX13" fmla="*/ 993197 w 3602268"/>
              <a:gd name="connsiteY13" fmla="*/ 400110 h 400110"/>
              <a:gd name="connsiteX14" fmla="*/ 442564 w 3602268"/>
              <a:gd name="connsiteY14" fmla="*/ 400110 h 400110"/>
              <a:gd name="connsiteX15" fmla="*/ 0 w 3602268"/>
              <a:gd name="connsiteY15" fmla="*/ 400110 h 400110"/>
              <a:gd name="connsiteX16" fmla="*/ 0 w 3602268"/>
              <a:gd name="connsiteY1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02268" h="400110" extrusionOk="0">
                <a:moveTo>
                  <a:pt x="0" y="0"/>
                </a:moveTo>
                <a:cubicBezTo>
                  <a:pt x="201056" y="-42818"/>
                  <a:pt x="386650" y="45941"/>
                  <a:pt x="514610" y="0"/>
                </a:cubicBezTo>
                <a:cubicBezTo>
                  <a:pt x="642570" y="-45941"/>
                  <a:pt x="733209" y="3020"/>
                  <a:pt x="921151" y="0"/>
                </a:cubicBezTo>
                <a:cubicBezTo>
                  <a:pt x="1109093" y="-3020"/>
                  <a:pt x="1272455" y="27363"/>
                  <a:pt x="1507806" y="0"/>
                </a:cubicBezTo>
                <a:cubicBezTo>
                  <a:pt x="1743158" y="-27363"/>
                  <a:pt x="1781703" y="12852"/>
                  <a:pt x="1914348" y="0"/>
                </a:cubicBezTo>
                <a:cubicBezTo>
                  <a:pt x="2046993" y="-12852"/>
                  <a:pt x="2339544" y="57054"/>
                  <a:pt x="2464981" y="0"/>
                </a:cubicBezTo>
                <a:cubicBezTo>
                  <a:pt x="2590418" y="-57054"/>
                  <a:pt x="2817784" y="12412"/>
                  <a:pt x="3051636" y="0"/>
                </a:cubicBezTo>
                <a:cubicBezTo>
                  <a:pt x="3285488" y="-12412"/>
                  <a:pt x="3397495" y="24676"/>
                  <a:pt x="3602268" y="0"/>
                </a:cubicBezTo>
                <a:cubicBezTo>
                  <a:pt x="3642478" y="114700"/>
                  <a:pt x="3584823" y="264219"/>
                  <a:pt x="3602268" y="400110"/>
                </a:cubicBezTo>
                <a:cubicBezTo>
                  <a:pt x="3480347" y="403106"/>
                  <a:pt x="3313406" y="360921"/>
                  <a:pt x="3123681" y="400110"/>
                </a:cubicBezTo>
                <a:cubicBezTo>
                  <a:pt x="2933956" y="439299"/>
                  <a:pt x="2814537" y="352011"/>
                  <a:pt x="2537026" y="400110"/>
                </a:cubicBezTo>
                <a:cubicBezTo>
                  <a:pt x="2259516" y="448209"/>
                  <a:pt x="2250377" y="395116"/>
                  <a:pt x="2058439" y="400110"/>
                </a:cubicBezTo>
                <a:cubicBezTo>
                  <a:pt x="1866501" y="405104"/>
                  <a:pt x="1746925" y="361063"/>
                  <a:pt x="1507806" y="400110"/>
                </a:cubicBezTo>
                <a:cubicBezTo>
                  <a:pt x="1268687" y="439157"/>
                  <a:pt x="1098909" y="378155"/>
                  <a:pt x="993197" y="400110"/>
                </a:cubicBezTo>
                <a:cubicBezTo>
                  <a:pt x="887485" y="422065"/>
                  <a:pt x="613918" y="360892"/>
                  <a:pt x="442564" y="400110"/>
                </a:cubicBezTo>
                <a:cubicBezTo>
                  <a:pt x="271210" y="439328"/>
                  <a:pt x="141343" y="373517"/>
                  <a:pt x="0" y="400110"/>
                </a:cubicBezTo>
                <a:cubicBezTo>
                  <a:pt x="-29129" y="237784"/>
                  <a:pt x="38880" y="15217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615483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Devices are shown on this 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72A9E8-8474-40C2-B653-5AD21A932A44}"/>
              </a:ext>
            </a:extLst>
          </p:cNvPr>
          <p:cNvSpPr txBox="1"/>
          <p:nvPr/>
        </p:nvSpPr>
        <p:spPr>
          <a:xfrm>
            <a:off x="5820965" y="1947704"/>
            <a:ext cx="5258171" cy="400110"/>
          </a:xfrm>
          <a:custGeom>
            <a:avLst/>
            <a:gdLst>
              <a:gd name="connsiteX0" fmla="*/ 0 w 5258171"/>
              <a:gd name="connsiteY0" fmla="*/ 0 h 400110"/>
              <a:gd name="connsiteX1" fmla="*/ 531660 w 5258171"/>
              <a:gd name="connsiteY1" fmla="*/ 0 h 400110"/>
              <a:gd name="connsiteX2" fmla="*/ 958156 w 5258171"/>
              <a:gd name="connsiteY2" fmla="*/ 0 h 400110"/>
              <a:gd name="connsiteX3" fmla="*/ 1489815 w 5258171"/>
              <a:gd name="connsiteY3" fmla="*/ 0 h 400110"/>
              <a:gd name="connsiteX4" fmla="*/ 1968893 w 5258171"/>
              <a:gd name="connsiteY4" fmla="*/ 0 h 400110"/>
              <a:gd name="connsiteX5" fmla="*/ 2605716 w 5258171"/>
              <a:gd name="connsiteY5" fmla="*/ 0 h 400110"/>
              <a:gd name="connsiteX6" fmla="*/ 3032212 w 5258171"/>
              <a:gd name="connsiteY6" fmla="*/ 0 h 400110"/>
              <a:gd name="connsiteX7" fmla="*/ 3669035 w 5258171"/>
              <a:gd name="connsiteY7" fmla="*/ 0 h 400110"/>
              <a:gd name="connsiteX8" fmla="*/ 4095531 w 5258171"/>
              <a:gd name="connsiteY8" fmla="*/ 0 h 400110"/>
              <a:gd name="connsiteX9" fmla="*/ 5258171 w 5258171"/>
              <a:gd name="connsiteY9" fmla="*/ 0 h 400110"/>
              <a:gd name="connsiteX10" fmla="*/ 5258171 w 5258171"/>
              <a:gd name="connsiteY10" fmla="*/ 400110 h 400110"/>
              <a:gd name="connsiteX11" fmla="*/ 4621348 w 5258171"/>
              <a:gd name="connsiteY11" fmla="*/ 400110 h 400110"/>
              <a:gd name="connsiteX12" fmla="*/ 3984525 w 5258171"/>
              <a:gd name="connsiteY12" fmla="*/ 400110 h 400110"/>
              <a:gd name="connsiteX13" fmla="*/ 3452866 w 5258171"/>
              <a:gd name="connsiteY13" fmla="*/ 400110 h 400110"/>
              <a:gd name="connsiteX14" fmla="*/ 2763461 w 5258171"/>
              <a:gd name="connsiteY14" fmla="*/ 400110 h 400110"/>
              <a:gd name="connsiteX15" fmla="*/ 2231801 w 5258171"/>
              <a:gd name="connsiteY15" fmla="*/ 400110 h 400110"/>
              <a:gd name="connsiteX16" fmla="*/ 1542397 w 5258171"/>
              <a:gd name="connsiteY16" fmla="*/ 400110 h 400110"/>
              <a:gd name="connsiteX17" fmla="*/ 852992 w 5258171"/>
              <a:gd name="connsiteY17" fmla="*/ 400110 h 400110"/>
              <a:gd name="connsiteX18" fmla="*/ 0 w 5258171"/>
              <a:gd name="connsiteY18" fmla="*/ 400110 h 400110"/>
              <a:gd name="connsiteX19" fmla="*/ 0 w 5258171"/>
              <a:gd name="connsiteY19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58171" h="400110" extrusionOk="0">
                <a:moveTo>
                  <a:pt x="0" y="0"/>
                </a:moveTo>
                <a:cubicBezTo>
                  <a:pt x="231571" y="-35205"/>
                  <a:pt x="301989" y="20293"/>
                  <a:pt x="531660" y="0"/>
                </a:cubicBezTo>
                <a:cubicBezTo>
                  <a:pt x="761331" y="-20293"/>
                  <a:pt x="791958" y="41257"/>
                  <a:pt x="958156" y="0"/>
                </a:cubicBezTo>
                <a:cubicBezTo>
                  <a:pt x="1124354" y="-41257"/>
                  <a:pt x="1357710" y="40675"/>
                  <a:pt x="1489815" y="0"/>
                </a:cubicBezTo>
                <a:cubicBezTo>
                  <a:pt x="1621920" y="-40675"/>
                  <a:pt x="1756218" y="34698"/>
                  <a:pt x="1968893" y="0"/>
                </a:cubicBezTo>
                <a:cubicBezTo>
                  <a:pt x="2181568" y="-34698"/>
                  <a:pt x="2395195" y="29081"/>
                  <a:pt x="2605716" y="0"/>
                </a:cubicBezTo>
                <a:cubicBezTo>
                  <a:pt x="2816237" y="-29081"/>
                  <a:pt x="2943256" y="1306"/>
                  <a:pt x="3032212" y="0"/>
                </a:cubicBezTo>
                <a:cubicBezTo>
                  <a:pt x="3121168" y="-1306"/>
                  <a:pt x="3459063" y="240"/>
                  <a:pt x="3669035" y="0"/>
                </a:cubicBezTo>
                <a:cubicBezTo>
                  <a:pt x="3879007" y="-240"/>
                  <a:pt x="3919657" y="33090"/>
                  <a:pt x="4095531" y="0"/>
                </a:cubicBezTo>
                <a:cubicBezTo>
                  <a:pt x="4271405" y="-33090"/>
                  <a:pt x="4742433" y="77651"/>
                  <a:pt x="5258171" y="0"/>
                </a:cubicBezTo>
                <a:cubicBezTo>
                  <a:pt x="5295578" y="110778"/>
                  <a:pt x="5214428" y="205673"/>
                  <a:pt x="5258171" y="400110"/>
                </a:cubicBezTo>
                <a:cubicBezTo>
                  <a:pt x="4951397" y="465893"/>
                  <a:pt x="4825998" y="335634"/>
                  <a:pt x="4621348" y="400110"/>
                </a:cubicBezTo>
                <a:cubicBezTo>
                  <a:pt x="4416698" y="464586"/>
                  <a:pt x="4273606" y="366369"/>
                  <a:pt x="3984525" y="400110"/>
                </a:cubicBezTo>
                <a:cubicBezTo>
                  <a:pt x="3695444" y="433851"/>
                  <a:pt x="3698979" y="383951"/>
                  <a:pt x="3452866" y="400110"/>
                </a:cubicBezTo>
                <a:cubicBezTo>
                  <a:pt x="3206753" y="416269"/>
                  <a:pt x="3072762" y="399641"/>
                  <a:pt x="2763461" y="400110"/>
                </a:cubicBezTo>
                <a:cubicBezTo>
                  <a:pt x="2454161" y="400579"/>
                  <a:pt x="2384629" y="352750"/>
                  <a:pt x="2231801" y="400110"/>
                </a:cubicBezTo>
                <a:cubicBezTo>
                  <a:pt x="2078973" y="447470"/>
                  <a:pt x="1835817" y="366086"/>
                  <a:pt x="1542397" y="400110"/>
                </a:cubicBezTo>
                <a:cubicBezTo>
                  <a:pt x="1248977" y="434134"/>
                  <a:pt x="1051817" y="359186"/>
                  <a:pt x="852992" y="400110"/>
                </a:cubicBezTo>
                <a:cubicBezTo>
                  <a:pt x="654168" y="441034"/>
                  <a:pt x="377874" y="359580"/>
                  <a:pt x="0" y="400110"/>
                </a:cubicBezTo>
                <a:cubicBezTo>
                  <a:pt x="-20096" y="262802"/>
                  <a:pt x="25312" y="1310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3770284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Hover on an IoT device to see the traffic flow</a:t>
            </a:r>
          </a:p>
        </p:txBody>
      </p:sp>
      <p:sp>
        <p:nvSpPr>
          <p:cNvPr id="27" name="Shape 26">
            <a:extLst>
              <a:ext uri="{FF2B5EF4-FFF2-40B4-BE49-F238E27FC236}">
                <a16:creationId xmlns:a16="http://schemas.microsoft.com/office/drawing/2014/main" id="{F76E2ED7-C98F-4B99-B0CD-FE8559C10DC4}"/>
              </a:ext>
            </a:extLst>
          </p:cNvPr>
          <p:cNvSpPr/>
          <p:nvPr/>
        </p:nvSpPr>
        <p:spPr>
          <a:xfrm rot="9173999">
            <a:off x="9494021" y="3735601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E678DE15-F192-4433-9C7D-7199D2C22918}"/>
              </a:ext>
            </a:extLst>
          </p:cNvPr>
          <p:cNvSpPr/>
          <p:nvPr/>
        </p:nvSpPr>
        <p:spPr>
          <a:xfrm rot="7068787">
            <a:off x="2726506" y="3735602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717CD-C26D-4381-B3C8-365EC9A97C67}"/>
              </a:ext>
            </a:extLst>
          </p:cNvPr>
          <p:cNvSpPr txBox="1"/>
          <p:nvPr/>
        </p:nvSpPr>
        <p:spPr>
          <a:xfrm>
            <a:off x="1209646" y="4600949"/>
            <a:ext cx="3579826" cy="400110"/>
          </a:xfrm>
          <a:custGeom>
            <a:avLst/>
            <a:gdLst>
              <a:gd name="connsiteX0" fmla="*/ 0 w 3579826"/>
              <a:gd name="connsiteY0" fmla="*/ 0 h 400110"/>
              <a:gd name="connsiteX1" fmla="*/ 668234 w 3579826"/>
              <a:gd name="connsiteY1" fmla="*/ 0 h 400110"/>
              <a:gd name="connsiteX2" fmla="*/ 1300670 w 3579826"/>
              <a:gd name="connsiteY2" fmla="*/ 0 h 400110"/>
              <a:gd name="connsiteX3" fmla="*/ 1861510 w 3579826"/>
              <a:gd name="connsiteY3" fmla="*/ 0 h 400110"/>
              <a:gd name="connsiteX4" fmla="*/ 2529744 w 3579826"/>
              <a:gd name="connsiteY4" fmla="*/ 0 h 400110"/>
              <a:gd name="connsiteX5" fmla="*/ 3579826 w 3579826"/>
              <a:gd name="connsiteY5" fmla="*/ 0 h 400110"/>
              <a:gd name="connsiteX6" fmla="*/ 3579826 w 3579826"/>
              <a:gd name="connsiteY6" fmla="*/ 400110 h 400110"/>
              <a:gd name="connsiteX7" fmla="*/ 2983188 w 3579826"/>
              <a:gd name="connsiteY7" fmla="*/ 400110 h 400110"/>
              <a:gd name="connsiteX8" fmla="*/ 2458147 w 3579826"/>
              <a:gd name="connsiteY8" fmla="*/ 400110 h 400110"/>
              <a:gd name="connsiteX9" fmla="*/ 1825711 w 3579826"/>
              <a:gd name="connsiteY9" fmla="*/ 400110 h 400110"/>
              <a:gd name="connsiteX10" fmla="*/ 1157477 w 3579826"/>
              <a:gd name="connsiteY10" fmla="*/ 400110 h 400110"/>
              <a:gd name="connsiteX11" fmla="*/ 668234 w 3579826"/>
              <a:gd name="connsiteY11" fmla="*/ 400110 h 400110"/>
              <a:gd name="connsiteX12" fmla="*/ 0 w 3579826"/>
              <a:gd name="connsiteY12" fmla="*/ 400110 h 400110"/>
              <a:gd name="connsiteX13" fmla="*/ 0 w 3579826"/>
              <a:gd name="connsiteY13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79826" h="400110" extrusionOk="0">
                <a:moveTo>
                  <a:pt x="0" y="0"/>
                </a:moveTo>
                <a:cubicBezTo>
                  <a:pt x="197169" y="-68628"/>
                  <a:pt x="361341" y="61637"/>
                  <a:pt x="668234" y="0"/>
                </a:cubicBezTo>
                <a:cubicBezTo>
                  <a:pt x="975127" y="-61637"/>
                  <a:pt x="1036006" y="31598"/>
                  <a:pt x="1300670" y="0"/>
                </a:cubicBezTo>
                <a:cubicBezTo>
                  <a:pt x="1565334" y="-31598"/>
                  <a:pt x="1604344" y="501"/>
                  <a:pt x="1861510" y="0"/>
                </a:cubicBezTo>
                <a:cubicBezTo>
                  <a:pt x="2118676" y="-501"/>
                  <a:pt x="2373092" y="36693"/>
                  <a:pt x="2529744" y="0"/>
                </a:cubicBezTo>
                <a:cubicBezTo>
                  <a:pt x="2686396" y="-36693"/>
                  <a:pt x="3171064" y="17878"/>
                  <a:pt x="3579826" y="0"/>
                </a:cubicBezTo>
                <a:cubicBezTo>
                  <a:pt x="3596796" y="82224"/>
                  <a:pt x="3556270" y="290679"/>
                  <a:pt x="3579826" y="400110"/>
                </a:cubicBezTo>
                <a:cubicBezTo>
                  <a:pt x="3379310" y="413793"/>
                  <a:pt x="3245072" y="333236"/>
                  <a:pt x="2983188" y="400110"/>
                </a:cubicBezTo>
                <a:cubicBezTo>
                  <a:pt x="2721304" y="466984"/>
                  <a:pt x="2699455" y="381542"/>
                  <a:pt x="2458147" y="400110"/>
                </a:cubicBezTo>
                <a:cubicBezTo>
                  <a:pt x="2216839" y="418678"/>
                  <a:pt x="1967249" y="329354"/>
                  <a:pt x="1825711" y="400110"/>
                </a:cubicBezTo>
                <a:cubicBezTo>
                  <a:pt x="1684173" y="470866"/>
                  <a:pt x="1456733" y="367767"/>
                  <a:pt x="1157477" y="400110"/>
                </a:cubicBezTo>
                <a:cubicBezTo>
                  <a:pt x="858221" y="432453"/>
                  <a:pt x="775625" y="351532"/>
                  <a:pt x="668234" y="400110"/>
                </a:cubicBezTo>
                <a:cubicBezTo>
                  <a:pt x="560843" y="448688"/>
                  <a:pt x="263125" y="353294"/>
                  <a:pt x="0" y="400110"/>
                </a:cubicBezTo>
                <a:cubicBezTo>
                  <a:pt x="-36714" y="254505"/>
                  <a:pt x="13323" y="17419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61817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Servers are shown on this side </a:t>
            </a:r>
          </a:p>
        </p:txBody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BC0184EA-E679-4398-8D6A-21B4A736DBF1}"/>
              </a:ext>
            </a:extLst>
          </p:cNvPr>
          <p:cNvSpPr/>
          <p:nvPr/>
        </p:nvSpPr>
        <p:spPr>
          <a:xfrm rot="19580050">
            <a:off x="8025399" y="2530280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6CAB00C8-41CB-4AA7-ADE1-F12930DADD59}"/>
              </a:ext>
            </a:extLst>
          </p:cNvPr>
          <p:cNvSpPr/>
          <p:nvPr/>
        </p:nvSpPr>
        <p:spPr>
          <a:xfrm rot="16200000">
            <a:off x="3919023" y="2379561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F375-A11F-4383-A520-D48F89C7FCAE}"/>
              </a:ext>
            </a:extLst>
          </p:cNvPr>
          <p:cNvSpPr txBox="1"/>
          <p:nvPr/>
        </p:nvSpPr>
        <p:spPr>
          <a:xfrm>
            <a:off x="2030764" y="1509973"/>
            <a:ext cx="2969083" cy="707886"/>
          </a:xfrm>
          <a:custGeom>
            <a:avLst/>
            <a:gdLst>
              <a:gd name="connsiteX0" fmla="*/ 0 w 2969083"/>
              <a:gd name="connsiteY0" fmla="*/ 0 h 707886"/>
              <a:gd name="connsiteX1" fmla="*/ 504744 w 2969083"/>
              <a:gd name="connsiteY1" fmla="*/ 0 h 707886"/>
              <a:gd name="connsiteX2" fmla="*/ 1128252 w 2969083"/>
              <a:gd name="connsiteY2" fmla="*/ 0 h 707886"/>
              <a:gd name="connsiteX3" fmla="*/ 1692377 w 2969083"/>
              <a:gd name="connsiteY3" fmla="*/ 0 h 707886"/>
              <a:gd name="connsiteX4" fmla="*/ 2286194 w 2969083"/>
              <a:gd name="connsiteY4" fmla="*/ 0 h 707886"/>
              <a:gd name="connsiteX5" fmla="*/ 2969083 w 2969083"/>
              <a:gd name="connsiteY5" fmla="*/ 0 h 707886"/>
              <a:gd name="connsiteX6" fmla="*/ 2969083 w 2969083"/>
              <a:gd name="connsiteY6" fmla="*/ 353943 h 707886"/>
              <a:gd name="connsiteX7" fmla="*/ 2969083 w 2969083"/>
              <a:gd name="connsiteY7" fmla="*/ 707886 h 707886"/>
              <a:gd name="connsiteX8" fmla="*/ 2434648 w 2969083"/>
              <a:gd name="connsiteY8" fmla="*/ 707886 h 707886"/>
              <a:gd name="connsiteX9" fmla="*/ 1929904 w 2969083"/>
              <a:gd name="connsiteY9" fmla="*/ 707886 h 707886"/>
              <a:gd name="connsiteX10" fmla="*/ 1336087 w 2969083"/>
              <a:gd name="connsiteY10" fmla="*/ 707886 h 707886"/>
              <a:gd name="connsiteX11" fmla="*/ 831343 w 2969083"/>
              <a:gd name="connsiteY11" fmla="*/ 707886 h 707886"/>
              <a:gd name="connsiteX12" fmla="*/ 0 w 2969083"/>
              <a:gd name="connsiteY12" fmla="*/ 707886 h 707886"/>
              <a:gd name="connsiteX13" fmla="*/ 0 w 2969083"/>
              <a:gd name="connsiteY13" fmla="*/ 368101 h 707886"/>
              <a:gd name="connsiteX14" fmla="*/ 0 w 2969083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9083" h="707886" extrusionOk="0">
                <a:moveTo>
                  <a:pt x="0" y="0"/>
                </a:moveTo>
                <a:cubicBezTo>
                  <a:pt x="239764" y="-56506"/>
                  <a:pt x="296256" y="51378"/>
                  <a:pt x="504744" y="0"/>
                </a:cubicBezTo>
                <a:cubicBezTo>
                  <a:pt x="713232" y="-51378"/>
                  <a:pt x="904501" y="39265"/>
                  <a:pt x="1128252" y="0"/>
                </a:cubicBezTo>
                <a:cubicBezTo>
                  <a:pt x="1352003" y="-39265"/>
                  <a:pt x="1509924" y="28418"/>
                  <a:pt x="1692377" y="0"/>
                </a:cubicBezTo>
                <a:cubicBezTo>
                  <a:pt x="1874831" y="-28418"/>
                  <a:pt x="2114498" y="5641"/>
                  <a:pt x="2286194" y="0"/>
                </a:cubicBezTo>
                <a:cubicBezTo>
                  <a:pt x="2457890" y="-5641"/>
                  <a:pt x="2662333" y="23787"/>
                  <a:pt x="2969083" y="0"/>
                </a:cubicBezTo>
                <a:cubicBezTo>
                  <a:pt x="3000846" y="155169"/>
                  <a:pt x="2952867" y="251554"/>
                  <a:pt x="2969083" y="353943"/>
                </a:cubicBezTo>
                <a:cubicBezTo>
                  <a:pt x="2985299" y="456332"/>
                  <a:pt x="2949724" y="536771"/>
                  <a:pt x="2969083" y="707886"/>
                </a:cubicBezTo>
                <a:cubicBezTo>
                  <a:pt x="2709305" y="708911"/>
                  <a:pt x="2566888" y="673122"/>
                  <a:pt x="2434648" y="707886"/>
                </a:cubicBezTo>
                <a:cubicBezTo>
                  <a:pt x="2302409" y="742650"/>
                  <a:pt x="2152173" y="685983"/>
                  <a:pt x="1929904" y="707886"/>
                </a:cubicBezTo>
                <a:cubicBezTo>
                  <a:pt x="1707635" y="729789"/>
                  <a:pt x="1605798" y="645155"/>
                  <a:pt x="1336087" y="707886"/>
                </a:cubicBezTo>
                <a:cubicBezTo>
                  <a:pt x="1066376" y="770617"/>
                  <a:pt x="985483" y="687061"/>
                  <a:pt x="831343" y="707886"/>
                </a:cubicBezTo>
                <a:cubicBezTo>
                  <a:pt x="677203" y="728711"/>
                  <a:pt x="351134" y="685059"/>
                  <a:pt x="0" y="707886"/>
                </a:cubicBezTo>
                <a:cubicBezTo>
                  <a:pt x="-19773" y="557993"/>
                  <a:pt x="10149" y="445236"/>
                  <a:pt x="0" y="368101"/>
                </a:cubicBezTo>
                <a:cubicBezTo>
                  <a:pt x="-10149" y="290966"/>
                  <a:pt x="20087" y="14571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36347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Drag any of the nodes to </a:t>
            </a:r>
          </a:p>
          <a:p>
            <a:r>
              <a:rPr lang="en-US" sz="2000" b="1" dirty="0">
                <a:latin typeface="Ink Free" panose="03080402000500000000" pitchFamily="66" charset="0"/>
              </a:rPr>
              <a:t>change their positions</a:t>
            </a:r>
          </a:p>
        </p:txBody>
      </p:sp>
    </p:spTree>
    <p:extLst>
      <p:ext uri="{BB962C8B-B14F-4D97-AF65-F5344CB8AC3E}">
        <p14:creationId xmlns:p14="http://schemas.microsoft.com/office/powerpoint/2010/main" val="35466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1FCF6-FEBD-42E3-B037-D083C16E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1" y="366708"/>
            <a:ext cx="10521775" cy="5582642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/>
        </p:nvGraphicFramePr>
        <p:xfrm>
          <a:off x="1209646" y="124048"/>
          <a:ext cx="9964490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6DC703E-733E-4230-B427-C93EA8982ACE}"/>
              </a:ext>
            </a:extLst>
          </p:cNvPr>
          <p:cNvSpPr txBox="1"/>
          <p:nvPr/>
        </p:nvSpPr>
        <p:spPr>
          <a:xfrm>
            <a:off x="7244760" y="4525699"/>
            <a:ext cx="2890535" cy="707886"/>
          </a:xfrm>
          <a:custGeom>
            <a:avLst/>
            <a:gdLst>
              <a:gd name="connsiteX0" fmla="*/ 0 w 2890535"/>
              <a:gd name="connsiteY0" fmla="*/ 0 h 707886"/>
              <a:gd name="connsiteX1" fmla="*/ 635918 w 2890535"/>
              <a:gd name="connsiteY1" fmla="*/ 0 h 707886"/>
              <a:gd name="connsiteX2" fmla="*/ 1271835 w 2890535"/>
              <a:gd name="connsiteY2" fmla="*/ 0 h 707886"/>
              <a:gd name="connsiteX3" fmla="*/ 1792132 w 2890535"/>
              <a:gd name="connsiteY3" fmla="*/ 0 h 707886"/>
              <a:gd name="connsiteX4" fmla="*/ 2370239 w 2890535"/>
              <a:gd name="connsiteY4" fmla="*/ 0 h 707886"/>
              <a:gd name="connsiteX5" fmla="*/ 2890535 w 2890535"/>
              <a:gd name="connsiteY5" fmla="*/ 0 h 707886"/>
              <a:gd name="connsiteX6" fmla="*/ 2890535 w 2890535"/>
              <a:gd name="connsiteY6" fmla="*/ 332706 h 707886"/>
              <a:gd name="connsiteX7" fmla="*/ 2890535 w 2890535"/>
              <a:gd name="connsiteY7" fmla="*/ 707886 h 707886"/>
              <a:gd name="connsiteX8" fmla="*/ 2399144 w 2890535"/>
              <a:gd name="connsiteY8" fmla="*/ 707886 h 707886"/>
              <a:gd name="connsiteX9" fmla="*/ 1849942 w 2890535"/>
              <a:gd name="connsiteY9" fmla="*/ 707886 h 707886"/>
              <a:gd name="connsiteX10" fmla="*/ 1300741 w 2890535"/>
              <a:gd name="connsiteY10" fmla="*/ 707886 h 707886"/>
              <a:gd name="connsiteX11" fmla="*/ 693728 w 2890535"/>
              <a:gd name="connsiteY11" fmla="*/ 707886 h 707886"/>
              <a:gd name="connsiteX12" fmla="*/ 0 w 2890535"/>
              <a:gd name="connsiteY12" fmla="*/ 707886 h 707886"/>
              <a:gd name="connsiteX13" fmla="*/ 0 w 2890535"/>
              <a:gd name="connsiteY13" fmla="*/ 346864 h 707886"/>
              <a:gd name="connsiteX14" fmla="*/ 0 w 2890535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90535" h="707886" extrusionOk="0">
                <a:moveTo>
                  <a:pt x="0" y="0"/>
                </a:moveTo>
                <a:cubicBezTo>
                  <a:pt x="308845" y="-29777"/>
                  <a:pt x="325879" y="15031"/>
                  <a:pt x="635918" y="0"/>
                </a:cubicBezTo>
                <a:cubicBezTo>
                  <a:pt x="945957" y="-15031"/>
                  <a:pt x="1046130" y="13157"/>
                  <a:pt x="1271835" y="0"/>
                </a:cubicBezTo>
                <a:cubicBezTo>
                  <a:pt x="1497540" y="-13157"/>
                  <a:pt x="1668541" y="14122"/>
                  <a:pt x="1792132" y="0"/>
                </a:cubicBezTo>
                <a:cubicBezTo>
                  <a:pt x="1915723" y="-14122"/>
                  <a:pt x="2176686" y="56902"/>
                  <a:pt x="2370239" y="0"/>
                </a:cubicBezTo>
                <a:cubicBezTo>
                  <a:pt x="2563792" y="-56902"/>
                  <a:pt x="2754488" y="36567"/>
                  <a:pt x="2890535" y="0"/>
                </a:cubicBezTo>
                <a:cubicBezTo>
                  <a:pt x="2911983" y="132695"/>
                  <a:pt x="2887555" y="261242"/>
                  <a:pt x="2890535" y="332706"/>
                </a:cubicBezTo>
                <a:cubicBezTo>
                  <a:pt x="2893515" y="404170"/>
                  <a:pt x="2853055" y="554127"/>
                  <a:pt x="2890535" y="707886"/>
                </a:cubicBezTo>
                <a:cubicBezTo>
                  <a:pt x="2747036" y="716614"/>
                  <a:pt x="2614528" y="696577"/>
                  <a:pt x="2399144" y="707886"/>
                </a:cubicBezTo>
                <a:cubicBezTo>
                  <a:pt x="2183760" y="719195"/>
                  <a:pt x="2104202" y="678288"/>
                  <a:pt x="1849942" y="707886"/>
                </a:cubicBezTo>
                <a:cubicBezTo>
                  <a:pt x="1595682" y="737484"/>
                  <a:pt x="1488780" y="677194"/>
                  <a:pt x="1300741" y="707886"/>
                </a:cubicBezTo>
                <a:cubicBezTo>
                  <a:pt x="1112702" y="738578"/>
                  <a:pt x="944751" y="672036"/>
                  <a:pt x="693728" y="707886"/>
                </a:cubicBezTo>
                <a:cubicBezTo>
                  <a:pt x="442705" y="743736"/>
                  <a:pt x="203606" y="657053"/>
                  <a:pt x="0" y="707886"/>
                </a:cubicBezTo>
                <a:cubicBezTo>
                  <a:pt x="-21822" y="528525"/>
                  <a:pt x="29464" y="441643"/>
                  <a:pt x="0" y="346864"/>
                </a:cubicBezTo>
                <a:cubicBezTo>
                  <a:pt x="-29464" y="252085"/>
                  <a:pt x="40834" y="7182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88002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Click on a node to see its </a:t>
            </a:r>
          </a:p>
          <a:p>
            <a:r>
              <a:rPr lang="en-US" sz="2000" b="1" dirty="0">
                <a:latin typeface="Ink Free" panose="03080402000500000000" pitchFamily="66" charset="0"/>
              </a:rPr>
              <a:t>access control rules</a:t>
            </a:r>
          </a:p>
        </p:txBody>
      </p:sp>
      <p:sp>
        <p:nvSpPr>
          <p:cNvPr id="27" name="Shape 26">
            <a:extLst>
              <a:ext uri="{FF2B5EF4-FFF2-40B4-BE49-F238E27FC236}">
                <a16:creationId xmlns:a16="http://schemas.microsoft.com/office/drawing/2014/main" id="{F76E2ED7-C98F-4B99-B0CD-FE8559C10DC4}"/>
              </a:ext>
            </a:extLst>
          </p:cNvPr>
          <p:cNvSpPr/>
          <p:nvPr/>
        </p:nvSpPr>
        <p:spPr>
          <a:xfrm rot="9173999">
            <a:off x="9494021" y="3735601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Shape 12">
            <a:extLst>
              <a:ext uri="{FF2B5EF4-FFF2-40B4-BE49-F238E27FC236}">
                <a16:creationId xmlns:a16="http://schemas.microsoft.com/office/drawing/2014/main" id="{944E08AD-1F1A-44BB-A1FF-0E7E0C9D0906}"/>
              </a:ext>
            </a:extLst>
          </p:cNvPr>
          <p:cNvSpPr/>
          <p:nvPr/>
        </p:nvSpPr>
        <p:spPr>
          <a:xfrm rot="3600000">
            <a:off x="5997210" y="696075"/>
            <a:ext cx="849305" cy="631304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9A8FC8-1DF7-4A14-BE4B-CDA5A3D2011C}"/>
              </a:ext>
            </a:extLst>
          </p:cNvPr>
          <p:cNvSpPr txBox="1"/>
          <p:nvPr/>
        </p:nvSpPr>
        <p:spPr>
          <a:xfrm>
            <a:off x="6421862" y="1325542"/>
            <a:ext cx="4339650" cy="1015663"/>
          </a:xfrm>
          <a:custGeom>
            <a:avLst/>
            <a:gdLst>
              <a:gd name="connsiteX0" fmla="*/ 0 w 4339650"/>
              <a:gd name="connsiteY0" fmla="*/ 0 h 1015663"/>
              <a:gd name="connsiteX1" fmla="*/ 412267 w 4339650"/>
              <a:gd name="connsiteY1" fmla="*/ 0 h 1015663"/>
              <a:gd name="connsiteX2" fmla="*/ 824534 w 4339650"/>
              <a:gd name="connsiteY2" fmla="*/ 0 h 1015663"/>
              <a:gd name="connsiteX3" fmla="*/ 1323593 w 4339650"/>
              <a:gd name="connsiteY3" fmla="*/ 0 h 1015663"/>
              <a:gd name="connsiteX4" fmla="*/ 1866050 w 4339650"/>
              <a:gd name="connsiteY4" fmla="*/ 0 h 1015663"/>
              <a:gd name="connsiteX5" fmla="*/ 2365109 w 4339650"/>
              <a:gd name="connsiteY5" fmla="*/ 0 h 1015663"/>
              <a:gd name="connsiteX6" fmla="*/ 2994359 w 4339650"/>
              <a:gd name="connsiteY6" fmla="*/ 0 h 1015663"/>
              <a:gd name="connsiteX7" fmla="*/ 3406625 w 4339650"/>
              <a:gd name="connsiteY7" fmla="*/ 0 h 1015663"/>
              <a:gd name="connsiteX8" fmla="*/ 4339650 w 4339650"/>
              <a:gd name="connsiteY8" fmla="*/ 0 h 1015663"/>
              <a:gd name="connsiteX9" fmla="*/ 4339650 w 4339650"/>
              <a:gd name="connsiteY9" fmla="*/ 497675 h 1015663"/>
              <a:gd name="connsiteX10" fmla="*/ 4339650 w 4339650"/>
              <a:gd name="connsiteY10" fmla="*/ 1015663 h 1015663"/>
              <a:gd name="connsiteX11" fmla="*/ 3927383 w 4339650"/>
              <a:gd name="connsiteY11" fmla="*/ 1015663 h 1015663"/>
              <a:gd name="connsiteX12" fmla="*/ 3471720 w 4339650"/>
              <a:gd name="connsiteY12" fmla="*/ 1015663 h 1015663"/>
              <a:gd name="connsiteX13" fmla="*/ 3059453 w 4339650"/>
              <a:gd name="connsiteY13" fmla="*/ 1015663 h 1015663"/>
              <a:gd name="connsiteX14" fmla="*/ 2430204 w 4339650"/>
              <a:gd name="connsiteY14" fmla="*/ 1015663 h 1015663"/>
              <a:gd name="connsiteX15" fmla="*/ 1931144 w 4339650"/>
              <a:gd name="connsiteY15" fmla="*/ 1015663 h 1015663"/>
              <a:gd name="connsiteX16" fmla="*/ 1475481 w 4339650"/>
              <a:gd name="connsiteY16" fmla="*/ 1015663 h 1015663"/>
              <a:gd name="connsiteX17" fmla="*/ 933025 w 4339650"/>
              <a:gd name="connsiteY17" fmla="*/ 1015663 h 1015663"/>
              <a:gd name="connsiteX18" fmla="*/ 477361 w 4339650"/>
              <a:gd name="connsiteY18" fmla="*/ 1015663 h 1015663"/>
              <a:gd name="connsiteX19" fmla="*/ 0 w 4339650"/>
              <a:gd name="connsiteY19" fmla="*/ 1015663 h 1015663"/>
              <a:gd name="connsiteX20" fmla="*/ 0 w 4339650"/>
              <a:gd name="connsiteY20" fmla="*/ 517988 h 1015663"/>
              <a:gd name="connsiteX21" fmla="*/ 0 w 4339650"/>
              <a:gd name="connsiteY21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39650" h="1015663" extrusionOk="0">
                <a:moveTo>
                  <a:pt x="0" y="0"/>
                </a:moveTo>
                <a:cubicBezTo>
                  <a:pt x="190100" y="-26496"/>
                  <a:pt x="263549" y="5278"/>
                  <a:pt x="412267" y="0"/>
                </a:cubicBezTo>
                <a:cubicBezTo>
                  <a:pt x="560985" y="-5278"/>
                  <a:pt x="619534" y="24323"/>
                  <a:pt x="824534" y="0"/>
                </a:cubicBezTo>
                <a:cubicBezTo>
                  <a:pt x="1029534" y="-24323"/>
                  <a:pt x="1088473" y="30468"/>
                  <a:pt x="1323593" y="0"/>
                </a:cubicBezTo>
                <a:cubicBezTo>
                  <a:pt x="1558713" y="-30468"/>
                  <a:pt x="1688642" y="120"/>
                  <a:pt x="1866050" y="0"/>
                </a:cubicBezTo>
                <a:cubicBezTo>
                  <a:pt x="2043458" y="-120"/>
                  <a:pt x="2169384" y="59232"/>
                  <a:pt x="2365109" y="0"/>
                </a:cubicBezTo>
                <a:cubicBezTo>
                  <a:pt x="2560834" y="-59232"/>
                  <a:pt x="2841304" y="11018"/>
                  <a:pt x="2994359" y="0"/>
                </a:cubicBezTo>
                <a:cubicBezTo>
                  <a:pt x="3147414" y="-11018"/>
                  <a:pt x="3204677" y="41046"/>
                  <a:pt x="3406625" y="0"/>
                </a:cubicBezTo>
                <a:cubicBezTo>
                  <a:pt x="3608573" y="-41046"/>
                  <a:pt x="3918825" y="47946"/>
                  <a:pt x="4339650" y="0"/>
                </a:cubicBezTo>
                <a:cubicBezTo>
                  <a:pt x="4390753" y="122244"/>
                  <a:pt x="4283680" y="274997"/>
                  <a:pt x="4339650" y="497675"/>
                </a:cubicBezTo>
                <a:cubicBezTo>
                  <a:pt x="4395620" y="720354"/>
                  <a:pt x="4316302" y="869331"/>
                  <a:pt x="4339650" y="1015663"/>
                </a:cubicBezTo>
                <a:cubicBezTo>
                  <a:pt x="4191479" y="1053492"/>
                  <a:pt x="4035469" y="1005972"/>
                  <a:pt x="3927383" y="1015663"/>
                </a:cubicBezTo>
                <a:cubicBezTo>
                  <a:pt x="3819297" y="1025354"/>
                  <a:pt x="3694015" y="999079"/>
                  <a:pt x="3471720" y="1015663"/>
                </a:cubicBezTo>
                <a:cubicBezTo>
                  <a:pt x="3249425" y="1032247"/>
                  <a:pt x="3239133" y="988424"/>
                  <a:pt x="3059453" y="1015663"/>
                </a:cubicBezTo>
                <a:cubicBezTo>
                  <a:pt x="2879773" y="1042902"/>
                  <a:pt x="2697112" y="966773"/>
                  <a:pt x="2430204" y="1015663"/>
                </a:cubicBezTo>
                <a:cubicBezTo>
                  <a:pt x="2163296" y="1064553"/>
                  <a:pt x="2178240" y="990052"/>
                  <a:pt x="1931144" y="1015663"/>
                </a:cubicBezTo>
                <a:cubicBezTo>
                  <a:pt x="1684048" y="1041274"/>
                  <a:pt x="1684061" y="993801"/>
                  <a:pt x="1475481" y="1015663"/>
                </a:cubicBezTo>
                <a:cubicBezTo>
                  <a:pt x="1266901" y="1037525"/>
                  <a:pt x="1174736" y="969251"/>
                  <a:pt x="933025" y="1015663"/>
                </a:cubicBezTo>
                <a:cubicBezTo>
                  <a:pt x="691314" y="1062075"/>
                  <a:pt x="644478" y="971059"/>
                  <a:pt x="477361" y="1015663"/>
                </a:cubicBezTo>
                <a:cubicBezTo>
                  <a:pt x="310244" y="1060267"/>
                  <a:pt x="214973" y="969073"/>
                  <a:pt x="0" y="1015663"/>
                </a:cubicBezTo>
                <a:cubicBezTo>
                  <a:pt x="-42084" y="894190"/>
                  <a:pt x="40267" y="646841"/>
                  <a:pt x="0" y="517988"/>
                </a:cubicBezTo>
                <a:cubicBezTo>
                  <a:pt x="-40267" y="389136"/>
                  <a:pt x="37291" y="20993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7485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Depending on the traffic direction, </a:t>
            </a:r>
          </a:p>
          <a:p>
            <a:r>
              <a:rPr lang="en-US" sz="2000" b="1" dirty="0">
                <a:latin typeface="Ink Free" panose="03080402000500000000" pitchFamily="66" charset="0"/>
              </a:rPr>
              <a:t>source/destination and corresponding </a:t>
            </a:r>
          </a:p>
          <a:p>
            <a:r>
              <a:rPr lang="en-US" sz="2000" b="1" dirty="0">
                <a:latin typeface="Ink Free" panose="03080402000500000000" pitchFamily="66" charset="0"/>
              </a:rPr>
              <a:t>traffic information are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22870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E33D-5AE3-44EB-AE69-F079ABC4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1" y="344997"/>
            <a:ext cx="10521775" cy="560435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/>
        </p:nvGraphicFramePr>
        <p:xfrm>
          <a:off x="1209646" y="124048"/>
          <a:ext cx="9964490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D9A8FC8-1DF7-4A14-BE4B-CDA5A3D2011C}"/>
              </a:ext>
            </a:extLst>
          </p:cNvPr>
          <p:cNvSpPr txBox="1"/>
          <p:nvPr/>
        </p:nvSpPr>
        <p:spPr>
          <a:xfrm>
            <a:off x="8921090" y="874454"/>
            <a:ext cx="1995950" cy="2554545"/>
          </a:xfrm>
          <a:custGeom>
            <a:avLst/>
            <a:gdLst>
              <a:gd name="connsiteX0" fmla="*/ 0 w 1995950"/>
              <a:gd name="connsiteY0" fmla="*/ 0 h 2554545"/>
              <a:gd name="connsiteX1" fmla="*/ 538907 w 1995950"/>
              <a:gd name="connsiteY1" fmla="*/ 0 h 2554545"/>
              <a:gd name="connsiteX2" fmla="*/ 1037894 w 1995950"/>
              <a:gd name="connsiteY2" fmla="*/ 0 h 2554545"/>
              <a:gd name="connsiteX3" fmla="*/ 1516922 w 1995950"/>
              <a:gd name="connsiteY3" fmla="*/ 0 h 2554545"/>
              <a:gd name="connsiteX4" fmla="*/ 1995950 w 1995950"/>
              <a:gd name="connsiteY4" fmla="*/ 0 h 2554545"/>
              <a:gd name="connsiteX5" fmla="*/ 1995950 w 1995950"/>
              <a:gd name="connsiteY5" fmla="*/ 459818 h 2554545"/>
              <a:gd name="connsiteX6" fmla="*/ 1995950 w 1995950"/>
              <a:gd name="connsiteY6" fmla="*/ 1021818 h 2554545"/>
              <a:gd name="connsiteX7" fmla="*/ 1995950 w 1995950"/>
              <a:gd name="connsiteY7" fmla="*/ 1481636 h 2554545"/>
              <a:gd name="connsiteX8" fmla="*/ 1995950 w 1995950"/>
              <a:gd name="connsiteY8" fmla="*/ 1967000 h 2554545"/>
              <a:gd name="connsiteX9" fmla="*/ 1995950 w 1995950"/>
              <a:gd name="connsiteY9" fmla="*/ 2554545 h 2554545"/>
              <a:gd name="connsiteX10" fmla="*/ 1556841 w 1995950"/>
              <a:gd name="connsiteY10" fmla="*/ 2554545 h 2554545"/>
              <a:gd name="connsiteX11" fmla="*/ 1117732 w 1995950"/>
              <a:gd name="connsiteY11" fmla="*/ 2554545 h 2554545"/>
              <a:gd name="connsiteX12" fmla="*/ 658663 w 1995950"/>
              <a:gd name="connsiteY12" fmla="*/ 2554545 h 2554545"/>
              <a:gd name="connsiteX13" fmla="*/ 0 w 1995950"/>
              <a:gd name="connsiteY13" fmla="*/ 2554545 h 2554545"/>
              <a:gd name="connsiteX14" fmla="*/ 0 w 1995950"/>
              <a:gd name="connsiteY14" fmla="*/ 1992545 h 2554545"/>
              <a:gd name="connsiteX15" fmla="*/ 0 w 1995950"/>
              <a:gd name="connsiteY15" fmla="*/ 1558272 h 2554545"/>
              <a:gd name="connsiteX16" fmla="*/ 0 w 1995950"/>
              <a:gd name="connsiteY16" fmla="*/ 1124000 h 2554545"/>
              <a:gd name="connsiteX17" fmla="*/ 0 w 1995950"/>
              <a:gd name="connsiteY17" fmla="*/ 664182 h 2554545"/>
              <a:gd name="connsiteX18" fmla="*/ 0 w 1995950"/>
              <a:gd name="connsiteY18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5950" h="2554545" extrusionOk="0">
                <a:moveTo>
                  <a:pt x="0" y="0"/>
                </a:moveTo>
                <a:cubicBezTo>
                  <a:pt x="222102" y="-58476"/>
                  <a:pt x="400578" y="51093"/>
                  <a:pt x="538907" y="0"/>
                </a:cubicBezTo>
                <a:cubicBezTo>
                  <a:pt x="677236" y="-51093"/>
                  <a:pt x="794600" y="39738"/>
                  <a:pt x="1037894" y="0"/>
                </a:cubicBezTo>
                <a:cubicBezTo>
                  <a:pt x="1281188" y="-39738"/>
                  <a:pt x="1350607" y="32103"/>
                  <a:pt x="1516922" y="0"/>
                </a:cubicBezTo>
                <a:cubicBezTo>
                  <a:pt x="1683237" y="-32103"/>
                  <a:pt x="1836182" y="10577"/>
                  <a:pt x="1995950" y="0"/>
                </a:cubicBezTo>
                <a:cubicBezTo>
                  <a:pt x="2038846" y="97137"/>
                  <a:pt x="1971605" y="248128"/>
                  <a:pt x="1995950" y="459818"/>
                </a:cubicBezTo>
                <a:cubicBezTo>
                  <a:pt x="2020295" y="671508"/>
                  <a:pt x="1953058" y="812863"/>
                  <a:pt x="1995950" y="1021818"/>
                </a:cubicBezTo>
                <a:cubicBezTo>
                  <a:pt x="2038842" y="1230773"/>
                  <a:pt x="1993303" y="1281204"/>
                  <a:pt x="1995950" y="1481636"/>
                </a:cubicBezTo>
                <a:cubicBezTo>
                  <a:pt x="1998597" y="1682068"/>
                  <a:pt x="1976435" y="1793033"/>
                  <a:pt x="1995950" y="1967000"/>
                </a:cubicBezTo>
                <a:cubicBezTo>
                  <a:pt x="2015465" y="2140967"/>
                  <a:pt x="1955376" y="2345105"/>
                  <a:pt x="1995950" y="2554545"/>
                </a:cubicBezTo>
                <a:cubicBezTo>
                  <a:pt x="1793639" y="2594299"/>
                  <a:pt x="1682011" y="2527865"/>
                  <a:pt x="1556841" y="2554545"/>
                </a:cubicBezTo>
                <a:cubicBezTo>
                  <a:pt x="1431671" y="2581225"/>
                  <a:pt x="1293974" y="2542768"/>
                  <a:pt x="1117732" y="2554545"/>
                </a:cubicBezTo>
                <a:cubicBezTo>
                  <a:pt x="941490" y="2566322"/>
                  <a:pt x="771147" y="2540636"/>
                  <a:pt x="658663" y="2554545"/>
                </a:cubicBezTo>
                <a:cubicBezTo>
                  <a:pt x="546179" y="2568454"/>
                  <a:pt x="199455" y="2496278"/>
                  <a:pt x="0" y="2554545"/>
                </a:cubicBezTo>
                <a:cubicBezTo>
                  <a:pt x="-52906" y="2283423"/>
                  <a:pt x="44802" y="2267665"/>
                  <a:pt x="0" y="1992545"/>
                </a:cubicBezTo>
                <a:cubicBezTo>
                  <a:pt x="-44802" y="1717425"/>
                  <a:pt x="7247" y="1773300"/>
                  <a:pt x="0" y="1558272"/>
                </a:cubicBezTo>
                <a:cubicBezTo>
                  <a:pt x="-7247" y="1343244"/>
                  <a:pt x="26258" y="1217308"/>
                  <a:pt x="0" y="1124000"/>
                </a:cubicBezTo>
                <a:cubicBezTo>
                  <a:pt x="-26258" y="1030692"/>
                  <a:pt x="33424" y="778229"/>
                  <a:pt x="0" y="664182"/>
                </a:cubicBezTo>
                <a:cubicBezTo>
                  <a:pt x="-33424" y="550135"/>
                  <a:pt x="22347" y="153327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2134866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Ink Free" panose="03080402000500000000" pitchFamily="66" charset="0"/>
              </a:rPr>
              <a:t>If a node has a my-controller, then you should input</a:t>
            </a:r>
          </a:p>
          <a:p>
            <a:r>
              <a:rPr lang="en-US" sz="2000" b="1" dirty="0">
                <a:solidFill>
                  <a:schemeClr val="bg1"/>
                </a:solidFill>
                <a:latin typeface="Ink Free" panose="03080402000500000000" pitchFamily="66" charset="0"/>
              </a:rPr>
              <a:t>the required information for the my-controller device:</a:t>
            </a:r>
          </a:p>
        </p:txBody>
      </p:sp>
    </p:spTree>
    <p:extLst>
      <p:ext uri="{BB962C8B-B14F-4D97-AF65-F5344CB8AC3E}">
        <p14:creationId xmlns:p14="http://schemas.microsoft.com/office/powerpoint/2010/main" val="76098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46C73-1AE4-4476-870A-2E7BA950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2" y="253508"/>
            <a:ext cx="10662752" cy="5695842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101357-049A-4344-A88A-E46E1BF397F0}"/>
              </a:ext>
            </a:extLst>
          </p:cNvPr>
          <p:cNvGraphicFramePr/>
          <p:nvPr/>
        </p:nvGraphicFramePr>
        <p:xfrm>
          <a:off x="1209646" y="124048"/>
          <a:ext cx="9964490" cy="636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D9A8FC8-1DF7-4A14-BE4B-CDA5A3D2011C}"/>
              </a:ext>
            </a:extLst>
          </p:cNvPr>
          <p:cNvSpPr txBox="1"/>
          <p:nvPr/>
        </p:nvSpPr>
        <p:spPr>
          <a:xfrm>
            <a:off x="1209646" y="2930446"/>
            <a:ext cx="1995950" cy="2246769"/>
          </a:xfrm>
          <a:custGeom>
            <a:avLst/>
            <a:gdLst>
              <a:gd name="connsiteX0" fmla="*/ 0 w 1995950"/>
              <a:gd name="connsiteY0" fmla="*/ 0 h 2246769"/>
              <a:gd name="connsiteX1" fmla="*/ 538907 w 1995950"/>
              <a:gd name="connsiteY1" fmla="*/ 0 h 2246769"/>
              <a:gd name="connsiteX2" fmla="*/ 1037894 w 1995950"/>
              <a:gd name="connsiteY2" fmla="*/ 0 h 2246769"/>
              <a:gd name="connsiteX3" fmla="*/ 1516922 w 1995950"/>
              <a:gd name="connsiteY3" fmla="*/ 0 h 2246769"/>
              <a:gd name="connsiteX4" fmla="*/ 1995950 w 1995950"/>
              <a:gd name="connsiteY4" fmla="*/ 0 h 2246769"/>
              <a:gd name="connsiteX5" fmla="*/ 1995950 w 1995950"/>
              <a:gd name="connsiteY5" fmla="*/ 516757 h 2246769"/>
              <a:gd name="connsiteX6" fmla="*/ 1995950 w 1995950"/>
              <a:gd name="connsiteY6" fmla="*/ 1123385 h 2246769"/>
              <a:gd name="connsiteX7" fmla="*/ 1995950 w 1995950"/>
              <a:gd name="connsiteY7" fmla="*/ 1640141 h 2246769"/>
              <a:gd name="connsiteX8" fmla="*/ 1995950 w 1995950"/>
              <a:gd name="connsiteY8" fmla="*/ 2246769 h 2246769"/>
              <a:gd name="connsiteX9" fmla="*/ 1536882 w 1995950"/>
              <a:gd name="connsiteY9" fmla="*/ 2246769 h 2246769"/>
              <a:gd name="connsiteX10" fmla="*/ 1037894 w 1995950"/>
              <a:gd name="connsiteY10" fmla="*/ 2246769 h 2246769"/>
              <a:gd name="connsiteX11" fmla="*/ 598785 w 1995950"/>
              <a:gd name="connsiteY11" fmla="*/ 2246769 h 2246769"/>
              <a:gd name="connsiteX12" fmla="*/ 0 w 1995950"/>
              <a:gd name="connsiteY12" fmla="*/ 2246769 h 2246769"/>
              <a:gd name="connsiteX13" fmla="*/ 0 w 1995950"/>
              <a:gd name="connsiteY13" fmla="*/ 1730012 h 2246769"/>
              <a:gd name="connsiteX14" fmla="*/ 0 w 1995950"/>
              <a:gd name="connsiteY14" fmla="*/ 1190788 h 2246769"/>
              <a:gd name="connsiteX15" fmla="*/ 0 w 1995950"/>
              <a:gd name="connsiteY15" fmla="*/ 696498 h 2246769"/>
              <a:gd name="connsiteX16" fmla="*/ 0 w 1995950"/>
              <a:gd name="connsiteY16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5950" h="2246769" extrusionOk="0">
                <a:moveTo>
                  <a:pt x="0" y="0"/>
                </a:moveTo>
                <a:cubicBezTo>
                  <a:pt x="222102" y="-58476"/>
                  <a:pt x="400578" y="51093"/>
                  <a:pt x="538907" y="0"/>
                </a:cubicBezTo>
                <a:cubicBezTo>
                  <a:pt x="677236" y="-51093"/>
                  <a:pt x="794600" y="39738"/>
                  <a:pt x="1037894" y="0"/>
                </a:cubicBezTo>
                <a:cubicBezTo>
                  <a:pt x="1281188" y="-39738"/>
                  <a:pt x="1350607" y="32103"/>
                  <a:pt x="1516922" y="0"/>
                </a:cubicBezTo>
                <a:cubicBezTo>
                  <a:pt x="1683237" y="-32103"/>
                  <a:pt x="1836182" y="10577"/>
                  <a:pt x="1995950" y="0"/>
                </a:cubicBezTo>
                <a:cubicBezTo>
                  <a:pt x="2056743" y="147851"/>
                  <a:pt x="1981332" y="349941"/>
                  <a:pt x="1995950" y="516757"/>
                </a:cubicBezTo>
                <a:cubicBezTo>
                  <a:pt x="2010568" y="683573"/>
                  <a:pt x="1941154" y="885103"/>
                  <a:pt x="1995950" y="1123385"/>
                </a:cubicBezTo>
                <a:cubicBezTo>
                  <a:pt x="2050746" y="1361667"/>
                  <a:pt x="1941970" y="1524654"/>
                  <a:pt x="1995950" y="1640141"/>
                </a:cubicBezTo>
                <a:cubicBezTo>
                  <a:pt x="2049930" y="1755628"/>
                  <a:pt x="1935125" y="2003765"/>
                  <a:pt x="1995950" y="2246769"/>
                </a:cubicBezTo>
                <a:cubicBezTo>
                  <a:pt x="1788651" y="2262789"/>
                  <a:pt x="1682555" y="2241825"/>
                  <a:pt x="1536882" y="2246769"/>
                </a:cubicBezTo>
                <a:cubicBezTo>
                  <a:pt x="1391209" y="2251713"/>
                  <a:pt x="1187167" y="2233234"/>
                  <a:pt x="1037894" y="2246769"/>
                </a:cubicBezTo>
                <a:cubicBezTo>
                  <a:pt x="888621" y="2260304"/>
                  <a:pt x="775027" y="2234992"/>
                  <a:pt x="598785" y="2246769"/>
                </a:cubicBezTo>
                <a:cubicBezTo>
                  <a:pt x="422543" y="2258546"/>
                  <a:pt x="257613" y="2197376"/>
                  <a:pt x="0" y="2246769"/>
                </a:cubicBezTo>
                <a:cubicBezTo>
                  <a:pt x="-15684" y="2109666"/>
                  <a:pt x="8751" y="1849473"/>
                  <a:pt x="0" y="1730012"/>
                </a:cubicBezTo>
                <a:cubicBezTo>
                  <a:pt x="-8751" y="1610551"/>
                  <a:pt x="36136" y="1389337"/>
                  <a:pt x="0" y="1190788"/>
                </a:cubicBezTo>
                <a:cubicBezTo>
                  <a:pt x="-36136" y="992239"/>
                  <a:pt x="48718" y="927868"/>
                  <a:pt x="0" y="696498"/>
                </a:cubicBezTo>
                <a:cubicBezTo>
                  <a:pt x="-48718" y="465128"/>
                  <a:pt x="50995" y="293474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2134866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Ink Free" panose="03080402000500000000" pitchFamily="66" charset="0"/>
              </a:rPr>
              <a:t>The visualizer detects </a:t>
            </a:r>
            <a:r>
              <a:rPr lang="en-US" sz="2000" b="1" dirty="0">
                <a:solidFill>
                  <a:schemeClr val="bg1"/>
                </a:solidFill>
                <a:latin typeface="Ink Free" panose="03080402000500000000" pitchFamily="66" charset="0"/>
              </a:rPr>
              <a:t>if a new device uses a controller or my-controller that already exists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42653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188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vafa andalibi</dc:creator>
  <cp:lastModifiedBy>vafa andalibi</cp:lastModifiedBy>
  <cp:revision>14</cp:revision>
  <dcterms:created xsi:type="dcterms:W3CDTF">2019-09-03T02:24:54Z</dcterms:created>
  <dcterms:modified xsi:type="dcterms:W3CDTF">2019-09-03T21:43:10Z</dcterms:modified>
</cp:coreProperties>
</file>