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B905-E544-3244-BFF9-3BFBC83B62C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7879-A75F-BD41-8733-CC00193D9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B905-E544-3244-BFF9-3BFBC83B62C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7879-A75F-BD41-8733-CC00193D9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B905-E544-3244-BFF9-3BFBC83B62C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7879-A75F-BD41-8733-CC00193D9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B905-E544-3244-BFF9-3BFBC83B62C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7879-A75F-BD41-8733-CC00193D9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B905-E544-3244-BFF9-3BFBC83B62C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7879-A75F-BD41-8733-CC00193D9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B905-E544-3244-BFF9-3BFBC83B62C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7879-A75F-BD41-8733-CC00193D9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B905-E544-3244-BFF9-3BFBC83B62C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7879-A75F-BD41-8733-CC00193D9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B905-E544-3244-BFF9-3BFBC83B62C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7879-A75F-BD41-8733-CC00193D9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B905-E544-3244-BFF9-3BFBC83B62C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7879-A75F-BD41-8733-CC00193D9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B905-E544-3244-BFF9-3BFBC83B62C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7879-A75F-BD41-8733-CC00193D9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B905-E544-3244-BFF9-3BFBC83B62C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7879-A75F-BD41-8733-CC00193D9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5B905-E544-3244-BFF9-3BFBC83B62C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07879-A75F-BD41-8733-CC00193D9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xample.com/iotschem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extensions for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41029"/>
            <a:ext cx="6858000" cy="1655762"/>
          </a:xfrm>
        </p:spPr>
        <p:txBody>
          <a:bodyPr/>
          <a:lstStyle/>
          <a:p>
            <a:r>
              <a:rPr lang="en-US" dirty="0" smtClean="0"/>
              <a:t>Community Teleconference</a:t>
            </a:r>
          </a:p>
          <a:p>
            <a:r>
              <a:rPr lang="en-US" dirty="0" smtClean="0"/>
              <a:t>June 20,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8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updates</a:t>
            </a:r>
          </a:p>
          <a:p>
            <a:r>
              <a:rPr lang="en-US" dirty="0" smtClean="0"/>
              <a:t>Contribution form for submitting definitions</a:t>
            </a:r>
          </a:p>
          <a:p>
            <a:r>
              <a:rPr lang="en-US" dirty="0" smtClean="0"/>
              <a:t>One Data Model update</a:t>
            </a:r>
          </a:p>
          <a:p>
            <a:r>
              <a:rPr lang="en-US" dirty="0" smtClean="0"/>
              <a:t>AOB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0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Status and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W3C Web of Things transition to CR status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W3C workshop in Munich, charter for new work going forward </a:t>
            </a:r>
          </a:p>
          <a:p>
            <a:r>
              <a:rPr lang="en-US" dirty="0" smtClean="0"/>
              <a:t>Some interest in semantics and data schema standardization in the new scope</a:t>
            </a:r>
          </a:p>
          <a:p>
            <a:r>
              <a:rPr lang="en-US" dirty="0" smtClean="0"/>
              <a:t>Still working on spinning up the W3C CG</a:t>
            </a:r>
          </a:p>
          <a:p>
            <a:r>
              <a:rPr lang="en-US" dirty="0" smtClean="0"/>
              <a:t>Working on </a:t>
            </a:r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</a:p>
          <a:p>
            <a:r>
              <a:rPr lang="en-US" dirty="0" smtClean="0"/>
              <a:t>Tools work is impacted by One Data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7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023" y="2817380"/>
            <a:ext cx="5803323" cy="1325563"/>
          </a:xfrm>
        </p:spPr>
        <p:txBody>
          <a:bodyPr/>
          <a:lstStyle/>
          <a:p>
            <a:r>
              <a:rPr lang="en-US" dirty="0" smtClean="0"/>
              <a:t>Contribution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1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One Data Model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2706"/>
            <a:ext cx="7886700" cy="5063402"/>
          </a:xfrm>
        </p:spPr>
        <p:txBody>
          <a:bodyPr/>
          <a:lstStyle/>
          <a:p>
            <a:r>
              <a:rPr lang="en-US" dirty="0" smtClean="0"/>
              <a:t>One Data Model is a collaboration between device vendors, platform vendors, and SDOs to unify data modeling across industry</a:t>
            </a:r>
          </a:p>
          <a:p>
            <a:r>
              <a:rPr lang="en-US" dirty="0" smtClean="0"/>
              <a:t>The JSON DSL (Simple Definition Format </a:t>
            </a:r>
            <a:r>
              <a:rPr lang="mr-IN" dirty="0" smtClean="0"/>
              <a:t>–</a:t>
            </a:r>
            <a:r>
              <a:rPr lang="en-US" dirty="0" smtClean="0"/>
              <a:t> SDF) and vocabulary are more stable now and some examples are being generated</a:t>
            </a:r>
          </a:p>
          <a:p>
            <a:r>
              <a:rPr lang="en-US" dirty="0" smtClean="0"/>
              <a:t>Examples from OCF, </a:t>
            </a:r>
            <a:r>
              <a:rPr lang="en-US" dirty="0" err="1" smtClean="0"/>
              <a:t>Zigbee</a:t>
            </a:r>
            <a:r>
              <a:rPr lang="en-US" dirty="0" smtClean="0"/>
              <a:t>, OMA LWM2M, others</a:t>
            </a:r>
          </a:p>
          <a:p>
            <a:r>
              <a:rPr lang="en-US" dirty="0" smtClean="0"/>
              <a:t>The DSL is a candidate for an easy format to create and maintain </a:t>
            </a:r>
            <a:r>
              <a:rPr lang="en-US" dirty="0" err="1" smtClean="0"/>
              <a:t>iotschema</a:t>
            </a:r>
            <a:r>
              <a:rPr lang="en-US" dirty="0" smtClean="0"/>
              <a:t> definitions</a:t>
            </a:r>
          </a:p>
          <a:p>
            <a:r>
              <a:rPr lang="en-US" dirty="0" err="1" smtClean="0"/>
              <a:t>iotschema</a:t>
            </a:r>
            <a:r>
              <a:rPr lang="en-US" dirty="0" smtClean="0"/>
              <a:t> vocabulary or model conversion</a:t>
            </a:r>
          </a:p>
          <a:p>
            <a:r>
              <a:rPr lang="en-US" dirty="0" smtClean="0"/>
              <a:t>Tools work is in progress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6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659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OneDM</a:t>
            </a:r>
            <a:r>
              <a:rPr lang="en-US" dirty="0" smtClean="0"/>
              <a:t> DSL Example Mapping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52277" y="1140897"/>
            <a:ext cx="615921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"namespace":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err="1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"type": "string",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err="1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odmAction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}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451" y="2530214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iotschema</a:t>
            </a:r>
            <a:r>
              <a:rPr lang="en-US" dirty="0" smtClean="0"/>
              <a:t> Capability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6622" y="3072430"/>
            <a:ext cx="202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iotschema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7313" y="472954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iotschema</a:t>
            </a:r>
            <a:r>
              <a:rPr lang="en-US" dirty="0" smtClean="0"/>
              <a:t> Action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99826" y="2725271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73405" y="3288269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3405" y="4923987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5166" y="1701509"/>
            <a:ext cx="183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JSON-LD Context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652277" y="1898340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9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177" y="94962"/>
            <a:ext cx="7886700" cy="1325563"/>
          </a:xfrm>
        </p:spPr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iotschema</a:t>
            </a:r>
            <a:r>
              <a:rPr lang="en-US" dirty="0" smtClean="0"/>
              <a:t> </a:t>
            </a:r>
            <a:r>
              <a:rPr lang="en-US" dirty="0"/>
              <a:t>V</a:t>
            </a:r>
            <a:r>
              <a:rPr lang="en-US" dirty="0" smtClean="0"/>
              <a:t>ocabulary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13163" y="1253663"/>
            <a:ext cx="711777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"namespace":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iotschema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iotschema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iotschema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Capability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"type": "string",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} </a:t>
            </a:r>
            <a:endParaRPr lang="en-US" b="0" dirty="0" smtClean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64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1" y="219653"/>
            <a:ext cx="8323118" cy="1325563"/>
          </a:xfrm>
        </p:spPr>
        <p:txBody>
          <a:bodyPr/>
          <a:lstStyle/>
          <a:p>
            <a:r>
              <a:rPr lang="en-US" smtClean="0"/>
              <a:t>Free form Input Format (like HJSON)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6354" y="1545216"/>
            <a:ext cx="75126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namespace 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http://example.com/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  <a:hlinkClick r:id="rId2"/>
              </a:rPr>
              <a:t>iotschema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iot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Capability {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Switch {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Property {  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value {    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type string    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[ on off ]  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}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}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Action {  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on {}  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off {}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}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73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</TotalTime>
  <Words>404</Words>
  <Application>Microsoft Macintosh PowerPoint</Application>
  <PresentationFormat>Letter Paper (8.5x11 in)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Courier</vt:lpstr>
      <vt:lpstr>Mangal</vt:lpstr>
      <vt:lpstr>Arial</vt:lpstr>
      <vt:lpstr>Office Theme</vt:lpstr>
      <vt:lpstr>Schema.org extensions for IoT</vt:lpstr>
      <vt:lpstr>Agenda</vt:lpstr>
      <vt:lpstr>Status and Updates</vt:lpstr>
      <vt:lpstr>Contribution Form</vt:lpstr>
      <vt:lpstr>One Data Model Update</vt:lpstr>
      <vt:lpstr>OneDM DSL Example Mapping </vt:lpstr>
      <vt:lpstr>Using the iotschema Vocabulary</vt:lpstr>
      <vt:lpstr>Free form Input Format (like HJSON)</vt:lpstr>
      <vt:lpstr>AOB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Schema.org extensions for IoT</dc:title>
  <dc:creator>Michael Koster</dc:creator>
  <cp:lastModifiedBy>Michael Koster</cp:lastModifiedBy>
  <cp:revision>22</cp:revision>
  <dcterms:created xsi:type="dcterms:W3CDTF">2019-06-20T05:52:13Z</dcterms:created>
  <dcterms:modified xsi:type="dcterms:W3CDTF">2019-06-20T14:43:41Z</dcterms:modified>
</cp:coreProperties>
</file>