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9" r:id="rId3"/>
    <p:sldId id="281" r:id="rId4"/>
    <p:sldId id="283" r:id="rId5"/>
    <p:sldId id="298" r:id="rId6"/>
    <p:sldId id="296" r:id="rId7"/>
    <p:sldId id="289" r:id="rId8"/>
    <p:sldId id="278" r:id="rId9"/>
    <p:sldId id="280" r:id="rId10"/>
    <p:sldId id="297" r:id="rId11"/>
    <p:sldId id="299" r:id="rId12"/>
    <p:sldId id="300" r:id="rId13"/>
    <p:sldId id="301" r:id="rId14"/>
    <p:sldId id="286" r:id="rId15"/>
    <p:sldId id="287" r:id="rId16"/>
    <p:sldId id="288" r:id="rId17"/>
    <p:sldId id="285" r:id="rId1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9"/>
    <p:restoredTop sz="94650"/>
  </p:normalViewPr>
  <p:slideViewPr>
    <p:cSldViewPr snapToGrid="0" snapToObjects="1">
      <p:cViewPr>
        <p:scale>
          <a:sx n="117" d="100"/>
          <a:sy n="117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9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Extensions for </a:t>
            </a:r>
            <a:r>
              <a:rPr lang="en-US" dirty="0" err="1"/>
              <a:t>schema.org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dirty="0"/>
              <a:t>February 20,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-49577"/>
            <a:ext cx="7886700" cy="1325563"/>
          </a:xfrm>
        </p:spPr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Level Integration Patterns  </a:t>
            </a:r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 flipH="1">
            <a:off x="3954173" y="33978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137746" y="355022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ingle Corner Rectangle 6"/>
          <p:cNvSpPr/>
          <p:nvPr/>
        </p:nvSpPr>
        <p:spPr>
          <a:xfrm flipH="1">
            <a:off x="5496358" y="208900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 flipH="1">
            <a:off x="5496358" y="479713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 flipH="1">
            <a:off x="7100455" y="33566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 flipH="1">
            <a:off x="7284028" y="350909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2357839" y="22331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/>
          <p:cNvSpPr/>
          <p:nvPr/>
        </p:nvSpPr>
        <p:spPr>
          <a:xfrm flipH="1">
            <a:off x="2541412" y="2385548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4290" y="1335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 flipH="1">
            <a:off x="734290" y="1749350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/>
          <p:cNvSpPr/>
          <p:nvPr/>
        </p:nvSpPr>
        <p:spPr>
          <a:xfrm flipH="1">
            <a:off x="2414369" y="43676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 flipH="1">
            <a:off x="2597942" y="4520047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 flipH="1">
            <a:off x="719676" y="3294352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58034" y="377339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7979" y="294665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iotschema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060" y="1380018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OMA LWM2M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420" y="29194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6839" y="3917806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Templates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8973" y="1681652"/>
            <a:ext cx="92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WoT</a:t>
            </a:r>
            <a:r>
              <a:rPr lang="en-US" dirty="0"/>
              <a:t> TD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8866" y="43353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4130" y="2642849"/>
            <a:ext cx="1453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BRICKschema</a:t>
            </a:r>
            <a:endParaRPr lang="en-US" dirty="0"/>
          </a:p>
          <a:p>
            <a:r>
              <a:rPr lang="en-US" dirty="0" err="1"/>
              <a:t>VSSschema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2"/>
            <a:endCxn id="12" idx="0"/>
          </p:cNvCxnSpPr>
          <p:nvPr/>
        </p:nvCxnSpPr>
        <p:spPr>
          <a:xfrm>
            <a:off x="1659081" y="2310460"/>
            <a:ext cx="698758" cy="483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V="1">
            <a:off x="1644467" y="2946658"/>
            <a:ext cx="865772" cy="908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31337" y="4478916"/>
            <a:ext cx="523313" cy="647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6842" y="2959737"/>
            <a:ext cx="498769" cy="43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8079" y="2874067"/>
            <a:ext cx="601708" cy="609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>
            <a:off x="4927084" y="4628287"/>
            <a:ext cx="569274" cy="72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6785" y="2794257"/>
            <a:ext cx="642880" cy="614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76785" y="4704713"/>
            <a:ext cx="711885" cy="784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0631" y="184147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47718" y="4834578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98225" y="504135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7462" y="3267563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Annotate</a:t>
            </a:r>
            <a:endParaRPr lang="en-US" dirty="0"/>
          </a:p>
        </p:txBody>
      </p: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xmlns="" id="{53DB7200-A888-E94D-BC76-5D432CE1D362}"/>
              </a:ext>
            </a:extLst>
          </p:cNvPr>
          <p:cNvSpPr/>
          <p:nvPr/>
        </p:nvSpPr>
        <p:spPr>
          <a:xfrm flipH="1">
            <a:off x="734290" y="4873339"/>
            <a:ext cx="924791" cy="1122219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FF839AC-EB25-5744-9395-0C9DE6D98C44}"/>
              </a:ext>
            </a:extLst>
          </p:cNvPr>
          <p:cNvSpPr txBox="1"/>
          <p:nvPr/>
        </p:nvSpPr>
        <p:spPr>
          <a:xfrm>
            <a:off x="358700" y="4545895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ZA/CHIP DMWG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2802C58-1A4A-9D4F-B2DF-15493F4409EB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1659081" y="3550228"/>
            <a:ext cx="930257" cy="1884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Re-shape One Data Model definitions as </a:t>
            </a:r>
            <a:r>
              <a:rPr lang="en-US" dirty="0" err="1" smtClean="0"/>
              <a:t>iotschema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One Data Model uses JSON object hierarchy vs. RDF links</a:t>
            </a:r>
          </a:p>
          <a:p>
            <a:pPr lvl="1"/>
            <a:r>
              <a:rPr lang="en-US" dirty="0" smtClean="0"/>
              <a:t>JSON pointer fragment identifiers</a:t>
            </a:r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:#/</a:t>
            </a:r>
            <a:r>
              <a:rPr lang="en-US" dirty="0" err="1" smtClean="0"/>
              <a:t>odmObject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odmAction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endParaRPr lang="en-US" dirty="0" smtClean="0"/>
          </a:p>
          <a:p>
            <a:r>
              <a:rPr lang="en-US" dirty="0" err="1" smtClean="0"/>
              <a:t>iot:onoffCapability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iot:providesTurnonAction</a:t>
            </a:r>
            <a:r>
              <a:rPr lang="en-US" dirty="0" smtClean="0"/>
              <a:t> =&gt; </a:t>
            </a:r>
            <a:r>
              <a:rPr lang="en-US" dirty="0" err="1" smtClean="0"/>
              <a:t>iot:turnonAction</a:t>
            </a:r>
            <a:endParaRPr lang="en-US" dirty="0" smtClean="0"/>
          </a:p>
          <a:p>
            <a:pPr lvl="1"/>
            <a:r>
              <a:rPr lang="en-US" dirty="0" err="1" smtClean="0"/>
              <a:t>iot:providesTurnonAction</a:t>
            </a:r>
            <a:r>
              <a:rPr lang="en-US" dirty="0" smtClean="0"/>
              <a:t> is a sub-class property from </a:t>
            </a:r>
            <a:r>
              <a:rPr lang="en-US" dirty="0" err="1" smtClean="0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from </a:t>
            </a:r>
            <a:r>
              <a:rPr lang="en-US" dirty="0" err="1" smtClean="0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 smtClean="0"/>
              <a:t>odmObject</a:t>
            </a:r>
            <a:r>
              <a:rPr lang="en-US" dirty="0" smtClean="0"/>
              <a:t> =&gt; </a:t>
            </a:r>
            <a:r>
              <a:rPr lang="en-US" dirty="0" err="1" smtClean="0"/>
              <a:t>iotCapability</a:t>
            </a:r>
            <a:endParaRPr lang="en-US" dirty="0" smtClean="0"/>
          </a:p>
          <a:p>
            <a:r>
              <a:rPr lang="en-US" dirty="0" smtClean="0"/>
              <a:t>Create type names</a:t>
            </a:r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:#/</a:t>
            </a:r>
            <a:r>
              <a:rPr lang="en-US" dirty="0" err="1" smtClean="0"/>
              <a:t>odmObject</a:t>
            </a:r>
            <a:r>
              <a:rPr lang="en-US" dirty="0" smtClean="0"/>
              <a:t>/switch =&gt; </a:t>
            </a:r>
            <a:r>
              <a:rPr lang="en-US" dirty="0" err="1" smtClean="0"/>
              <a:t>iot:switchCapability</a:t>
            </a:r>
            <a:endParaRPr lang="en-US" dirty="0" smtClean="0"/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:#/</a:t>
            </a:r>
            <a:r>
              <a:rPr lang="en-US" dirty="0" err="1" smtClean="0"/>
              <a:t>odmObject</a:t>
            </a:r>
            <a:r>
              <a:rPr lang="en-US" dirty="0" smtClean="0"/>
              <a:t>/switch/</a:t>
            </a:r>
            <a:r>
              <a:rPr lang="en-US" dirty="0" err="1" smtClean="0"/>
              <a:t>odmAction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r>
              <a:rPr lang="en-US" dirty="0" smtClean="0"/>
              <a:t> =&gt; </a:t>
            </a:r>
            <a:r>
              <a:rPr lang="en-US" dirty="0" err="1" smtClean="0"/>
              <a:t>iot:turnOnAction</a:t>
            </a:r>
            <a:r>
              <a:rPr lang="en-US" dirty="0" smtClean="0"/>
              <a:t> (</a:t>
            </a:r>
            <a:r>
              <a:rPr lang="en-US" dirty="0" err="1" smtClean="0"/>
              <a:t>iot:switchTurnOnAction</a:t>
            </a:r>
            <a:r>
              <a:rPr lang="en-US" dirty="0" smtClean="0"/>
              <a:t>?)</a:t>
            </a:r>
            <a:endParaRPr lang="en-US" dirty="0"/>
          </a:p>
          <a:p>
            <a:r>
              <a:rPr lang="en-US" dirty="0" smtClean="0"/>
              <a:t>Synthesize the </a:t>
            </a:r>
            <a:r>
              <a:rPr lang="en-US" dirty="0" err="1" smtClean="0"/>
              <a:t>schema.org</a:t>
            </a:r>
            <a:r>
              <a:rPr lang="en-US" dirty="0" smtClean="0"/>
              <a:t> style property types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rovidesInteractionPattern</a:t>
            </a:r>
            <a:r>
              <a:rPr lang="en-US" dirty="0" smtClean="0"/>
              <a:t> subtypes</a:t>
            </a:r>
          </a:p>
          <a:p>
            <a:pPr lvl="1"/>
            <a:r>
              <a:rPr lang="en-US" i="1" dirty="0" err="1" smtClean="0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Construct in RDF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</a:t>
            </a:r>
            <a:r>
              <a:rPr lang="en-US" dirty="0"/>
              <a:t>:#/</a:t>
            </a:r>
            <a:r>
              <a:rPr lang="en-US" dirty="0" err="1"/>
              <a:t>odmObject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odmAction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 smtClean="0"/>
              <a:t>"@id": "</a:t>
            </a:r>
            <a:r>
              <a:rPr lang="en-US" dirty="0" err="1" smtClean="0"/>
              <a:t>iot:iotCapability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"</a:t>
            </a:r>
          </a:p>
          <a:p>
            <a:pPr lvl="1"/>
            <a:r>
              <a:rPr lang="en-US" dirty="0"/>
              <a:t>"@id": "</a:t>
            </a:r>
            <a:r>
              <a:rPr lang="en-US" dirty="0" err="1"/>
              <a:t>iot:iotCapability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"</a:t>
            </a:r>
          </a:p>
          <a:p>
            <a:r>
              <a:rPr lang="en-US" dirty="0" smtClean="0"/>
              <a:t>What does the property type look like?</a:t>
            </a:r>
          </a:p>
          <a:p>
            <a:pPr lvl="1"/>
            <a:r>
              <a:rPr lang="en-US" dirty="0" err="1" smtClean="0"/>
              <a:t>iot:providesInteractionPattern</a:t>
            </a:r>
            <a:endParaRPr lang="en-US" dirty="0" smtClean="0"/>
          </a:p>
          <a:p>
            <a:pPr lvl="1"/>
            <a:r>
              <a:rPr lang="en-US" dirty="0" err="1" smtClean="0"/>
              <a:t>iot:providesTurnonAction</a:t>
            </a:r>
            <a:endParaRPr lang="en-US" dirty="0" smtClean="0"/>
          </a:p>
          <a:p>
            <a:pPr lvl="1"/>
            <a:r>
              <a:rPr lang="en-US" dirty="0" err="1" smtClean="0"/>
              <a:t>iot:providesiotCapability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iotAction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1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only add about 6 new property types 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/>
              <a:t>iotInterface</a:t>
            </a:r>
            <a:r>
              <a:rPr lang="en-US" dirty="0"/>
              <a:t>, </a:t>
            </a:r>
            <a:r>
              <a:rPr lang="en-US" dirty="0" err="1"/>
              <a:t>iotThing</a:t>
            </a:r>
            <a:r>
              <a:rPr lang="en-US" dirty="0"/>
              <a:t>, etc. as needed</a:t>
            </a:r>
          </a:p>
        </p:txBody>
      </p:sp>
    </p:spTree>
    <p:extLst>
      <p:ext uri="{BB962C8B-B14F-4D97-AF65-F5344CB8AC3E}">
        <p14:creationId xmlns:p14="http://schemas.microsoft.com/office/powerpoint/2010/main" val="19279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about 7 property types</a:t>
            </a:r>
          </a:p>
          <a:p>
            <a:r>
              <a:rPr lang="en-US" dirty="0"/>
              <a:t>Likewise, an instance of </a:t>
            </a:r>
            <a:r>
              <a:rPr lang="en-US" dirty="0" err="1"/>
              <a:t>IoT</a:t>
            </a:r>
            <a:r>
              <a:rPr lang="en-US" dirty="0"/>
              <a:t> Schema would contain some set of </a:t>
            </a:r>
            <a:r>
              <a:rPr lang="en-US" dirty="0" err="1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properties </a:t>
            </a:r>
          </a:p>
        </p:txBody>
      </p:sp>
    </p:spTree>
    <p:extLst>
      <p:ext uri="{BB962C8B-B14F-4D97-AF65-F5344CB8AC3E}">
        <p14:creationId xmlns:p14="http://schemas.microsoft.com/office/powerpoint/2010/main" val="187933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044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/>
              <a:t>Agenda review</a:t>
            </a:r>
          </a:p>
          <a:p>
            <a:r>
              <a:rPr lang="en-US" dirty="0"/>
              <a:t>Announcements </a:t>
            </a:r>
            <a:r>
              <a:rPr lang="mr-IN" dirty="0"/>
              <a:t>–</a:t>
            </a:r>
            <a:r>
              <a:rPr lang="en-US" dirty="0"/>
              <a:t> T2TRG Workshop on Data Models and One Data Model + WISHI Hackathon</a:t>
            </a:r>
          </a:p>
          <a:p>
            <a:r>
              <a:rPr lang="en-US" dirty="0"/>
              <a:t>Recent developments </a:t>
            </a:r>
            <a:r>
              <a:rPr lang="mr-IN" dirty="0"/>
              <a:t>–</a:t>
            </a:r>
            <a:r>
              <a:rPr lang="en-US" dirty="0"/>
              <a:t> Project CHIP</a:t>
            </a:r>
          </a:p>
          <a:p>
            <a:r>
              <a:rPr lang="en-US" dirty="0"/>
              <a:t>Proposal for adding a thing class</a:t>
            </a:r>
          </a:p>
          <a:p>
            <a:r>
              <a:rPr lang="en-US" dirty="0"/>
              <a:t>Availability of iotschema4Node-RED over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Hosting and </a:t>
            </a:r>
            <a:r>
              <a:rPr lang="en-US" dirty="0" err="1"/>
              <a:t>schema.org</a:t>
            </a:r>
            <a:r>
              <a:rPr lang="en-US" dirty="0"/>
              <a:t> extension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0045"/>
            <a:ext cx="7886700" cy="1325563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Online Virtual F2F March 16-18</a:t>
            </a:r>
          </a:p>
          <a:p>
            <a:r>
              <a:rPr lang="en-US" dirty="0"/>
              <a:t>T2TRG Workshop March 20 at IETF 107 Vancouver</a:t>
            </a:r>
          </a:p>
          <a:p>
            <a:pPr lvl="1"/>
            <a:r>
              <a:rPr lang="en-US" dirty="0"/>
              <a:t>Technical review of SDF language (</a:t>
            </a:r>
            <a:r>
              <a:rPr lang="en-US" dirty="0" err="1"/>
              <a:t>OneDM</a:t>
            </a:r>
            <a:r>
              <a:rPr lang="en-US" dirty="0"/>
              <a:t>)</a:t>
            </a:r>
          </a:p>
          <a:p>
            <a:r>
              <a:rPr lang="en-US" dirty="0"/>
              <a:t>WISHI Hackathon March 21 and 22 at IETF 107</a:t>
            </a:r>
          </a:p>
          <a:p>
            <a:pPr lvl="1"/>
            <a:r>
              <a:rPr lang="en-US" dirty="0"/>
              <a:t>Semantic Proxy using W3C </a:t>
            </a:r>
            <a:r>
              <a:rPr lang="en-US" dirty="0" err="1"/>
              <a:t>WoT</a:t>
            </a:r>
            <a:r>
              <a:rPr lang="en-US" dirty="0"/>
              <a:t> and </a:t>
            </a:r>
            <a:r>
              <a:rPr lang="en-US" dirty="0" err="1"/>
              <a:t>iotschema</a:t>
            </a:r>
            <a:r>
              <a:rPr lang="en-US" dirty="0"/>
              <a:t> annotation from </a:t>
            </a:r>
            <a:r>
              <a:rPr lang="en-US" dirty="0" err="1"/>
              <a:t>OneDM</a:t>
            </a:r>
            <a:r>
              <a:rPr lang="en-US" dirty="0"/>
              <a:t> definitions</a:t>
            </a:r>
          </a:p>
          <a:p>
            <a:r>
              <a:rPr lang="en-US" dirty="0" err="1"/>
              <a:t>OneDM</a:t>
            </a:r>
            <a:r>
              <a:rPr lang="en-US" dirty="0"/>
              <a:t> F2F late April, Qualcomm in San Diego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Helsinki June 6-11 with T2TRG </a:t>
            </a:r>
          </a:p>
        </p:txBody>
      </p:sp>
    </p:spTree>
    <p:extLst>
      <p:ext uri="{BB962C8B-B14F-4D97-AF65-F5344CB8AC3E}">
        <p14:creationId xmlns:p14="http://schemas.microsoft.com/office/powerpoint/2010/main" val="1121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/>
              <a:t>Project CHIP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5071"/>
            <a:ext cx="7886700" cy="4351338"/>
          </a:xfrm>
        </p:spPr>
        <p:txBody>
          <a:bodyPr/>
          <a:lstStyle/>
          <a:p>
            <a:r>
              <a:rPr lang="en-US" dirty="0"/>
              <a:t>Google and Apple joined </a:t>
            </a:r>
            <a:r>
              <a:rPr lang="en-US" dirty="0" err="1"/>
              <a:t>Zigbee</a:t>
            </a:r>
            <a:r>
              <a:rPr lang="en-US" dirty="0"/>
              <a:t> Alliance to create a new interoperable network standard for connected homes </a:t>
            </a:r>
            <a:r>
              <a:rPr lang="mr-IN" dirty="0"/>
              <a:t>–</a:t>
            </a:r>
            <a:r>
              <a:rPr lang="en-US" dirty="0"/>
              <a:t> Project Connected Home over IP</a:t>
            </a:r>
          </a:p>
          <a:p>
            <a:r>
              <a:rPr lang="en-US" dirty="0"/>
              <a:t>Deliver a standard, open source reference stack, and certification program for interoperable devices </a:t>
            </a:r>
          </a:p>
          <a:p>
            <a:r>
              <a:rPr lang="en-US" dirty="0"/>
              <a:t>What it means to </a:t>
            </a:r>
            <a:r>
              <a:rPr lang="en-US" dirty="0" err="1"/>
              <a:t>iotschema</a:t>
            </a:r>
            <a:r>
              <a:rPr lang="en-US" dirty="0"/>
              <a:t> - standardized data models for connected home devices + Event, Action, Property model + open source license</a:t>
            </a:r>
          </a:p>
          <a:p>
            <a:r>
              <a:rPr lang="en-US" dirty="0"/>
              <a:t>Still need to address system level modeling with location, context , behavior +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67334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Capability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UML with </a:t>
            </a:r>
            <a:r>
              <a:rPr lang="en-US" dirty="0" err="1" smtClean="0"/>
              <a:t>iotThing</a:t>
            </a:r>
            <a:r>
              <a:rPr lang="en-US" dirty="0" smtClean="0"/>
              <a:t>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6555</TotalTime>
  <Words>693</Words>
  <Application>Microsoft Macintosh PowerPoint</Application>
  <PresentationFormat>Letter Paper (8.5x11 in)</PresentationFormat>
  <Paragraphs>123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IoT Extensions for schema.org </vt:lpstr>
      <vt:lpstr>Agenda</vt:lpstr>
      <vt:lpstr>Announcements</vt:lpstr>
      <vt:lpstr>Project CHIP</vt:lpstr>
      <vt:lpstr>Capability Proposal</vt:lpstr>
      <vt:lpstr>ODM Meta-Model</vt:lpstr>
      <vt:lpstr>Thing Class</vt:lpstr>
      <vt:lpstr>schema.org IoT Extension Meta Model with Thing Class</vt:lpstr>
      <vt:lpstr>iotschema UML with iotThing class </vt:lpstr>
      <vt:lpstr>High Level Integration Patterns  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Schema.org Integration</vt:lpstr>
      <vt:lpstr>Conclusion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76</cp:revision>
  <cp:lastPrinted>2019-03-21T15:58:17Z</cp:lastPrinted>
  <dcterms:created xsi:type="dcterms:W3CDTF">2019-02-21T13:28:37Z</dcterms:created>
  <dcterms:modified xsi:type="dcterms:W3CDTF">2020-05-21T13:13:11Z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