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63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71-D054-BC49-AE0E-2A35CE5D381E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9F95-CF49-F546-8EC8-1F0273A5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otschem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July 25,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9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3" y="0"/>
            <a:ext cx="7886700" cy="1325563"/>
          </a:xfrm>
        </p:spPr>
        <p:txBody>
          <a:bodyPr/>
          <a:lstStyle/>
          <a:p>
            <a:r>
              <a:rPr lang="en-US" dirty="0" smtClean="0"/>
              <a:t>Result (3)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3819" y="1468179"/>
            <a:ext cx="52162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TurnOnAction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st:Off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TurnOffAction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7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tool flow to do this</a:t>
            </a:r>
          </a:p>
          <a:p>
            <a:r>
              <a:rPr lang="en-US" dirty="0" smtClean="0"/>
              <a:t>Integrate with the submission form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Experimental area of </a:t>
            </a:r>
            <a:r>
              <a:rPr lang="en-US" dirty="0" err="1" smtClean="0"/>
              <a:t>schema.org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items?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917"/>
            <a:ext cx="78867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807"/>
            <a:ext cx="7886700" cy="4351338"/>
          </a:xfrm>
        </p:spPr>
        <p:txBody>
          <a:bodyPr/>
          <a:lstStyle/>
          <a:p>
            <a:r>
              <a:rPr lang="en-US" dirty="0" smtClean="0"/>
              <a:t>Agenda review</a:t>
            </a:r>
          </a:p>
          <a:p>
            <a:r>
              <a:rPr lang="en-US" dirty="0"/>
              <a:t>Admin and community items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Catalogue</a:t>
            </a:r>
          </a:p>
          <a:p>
            <a:pPr lvl="1"/>
            <a:r>
              <a:rPr lang="en-US" dirty="0" smtClean="0"/>
              <a:t>Concepts from diverse </a:t>
            </a:r>
            <a:r>
              <a:rPr lang="en-US" dirty="0" err="1" smtClean="0"/>
              <a:t>IoT</a:t>
            </a:r>
            <a:r>
              <a:rPr lang="en-US" dirty="0" smtClean="0"/>
              <a:t> Standards</a:t>
            </a:r>
          </a:p>
          <a:p>
            <a:r>
              <a:rPr lang="en-US" dirty="0" smtClean="0"/>
              <a:t>Capability Templates in Markdown</a:t>
            </a:r>
          </a:p>
          <a:p>
            <a:pPr lvl="1"/>
            <a:r>
              <a:rPr lang="en-US" dirty="0" smtClean="0"/>
              <a:t>Simple submission of </a:t>
            </a:r>
            <a:r>
              <a:rPr lang="en-US" dirty="0" err="1" smtClean="0"/>
              <a:t>iotschema</a:t>
            </a:r>
            <a:r>
              <a:rPr lang="en-US" dirty="0" smtClean="0"/>
              <a:t> definitions </a:t>
            </a:r>
          </a:p>
          <a:p>
            <a:r>
              <a:rPr lang="en-US" dirty="0" smtClean="0"/>
              <a:t>One Data Model as a front end to </a:t>
            </a:r>
            <a:r>
              <a:rPr lang="en-US" dirty="0" err="1" smtClean="0"/>
              <a:t>iotschema</a:t>
            </a:r>
            <a:endParaRPr lang="en-US" dirty="0" smtClean="0"/>
          </a:p>
          <a:p>
            <a:pPr lvl="1"/>
            <a:r>
              <a:rPr lang="en-US" dirty="0" smtClean="0"/>
              <a:t>Conversion of definitions from </a:t>
            </a:r>
            <a:r>
              <a:rPr lang="en-US" dirty="0" err="1" smtClean="0"/>
              <a:t>OneDM</a:t>
            </a:r>
            <a:r>
              <a:rPr lang="en-US" dirty="0" smtClean="0"/>
              <a:t> to </a:t>
            </a:r>
            <a:r>
              <a:rPr lang="en-US" dirty="0" err="1" smtClean="0"/>
              <a:t>iotschema</a:t>
            </a:r>
            <a:endParaRPr lang="en-US" dirty="0" smtClean="0"/>
          </a:p>
          <a:p>
            <a:r>
              <a:rPr lang="en-US" dirty="0" smtClean="0"/>
              <a:t>AOB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IETF105 T2TRG/WISHI Hackathon project </a:t>
            </a:r>
            <a:r>
              <a:rPr lang="mr-IN" dirty="0" smtClean="0"/>
              <a:t>–</a:t>
            </a:r>
            <a:r>
              <a:rPr lang="en-US" dirty="0" smtClean="0"/>
              <a:t> Data Model Conversion</a:t>
            </a:r>
          </a:p>
          <a:p>
            <a:pPr lvl="1"/>
            <a:r>
              <a:rPr lang="en-US" dirty="0" smtClean="0"/>
              <a:t>SDF (One </a:t>
            </a:r>
            <a:r>
              <a:rPr lang="en-US" dirty="0"/>
              <a:t>Data </a:t>
            </a:r>
            <a:r>
              <a:rPr lang="en-US" dirty="0" smtClean="0"/>
              <a:t>Model) to </a:t>
            </a:r>
            <a:r>
              <a:rPr lang="en-US" dirty="0" err="1" smtClean="0"/>
              <a:t>iotschema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OMA to SDF</a:t>
            </a:r>
          </a:p>
          <a:p>
            <a:pPr lvl="1"/>
            <a:r>
              <a:rPr lang="en-US" dirty="0" smtClean="0"/>
              <a:t>SDF Schema to CDDL</a:t>
            </a:r>
          </a:p>
          <a:p>
            <a:endParaRPr lang="en-US" dirty="0" smtClean="0"/>
          </a:p>
          <a:p>
            <a:r>
              <a:rPr lang="en-US" dirty="0" smtClean="0"/>
              <a:t>Other updates?</a:t>
            </a:r>
          </a:p>
        </p:txBody>
      </p:sp>
    </p:spTree>
    <p:extLst>
      <p:ext uri="{BB962C8B-B14F-4D97-AF65-F5344CB8AC3E}">
        <p14:creationId xmlns:p14="http://schemas.microsoft.com/office/powerpoint/2010/main" val="141300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One Data Model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3879"/>
            <a:ext cx="7886700" cy="5614121"/>
          </a:xfrm>
        </p:spPr>
        <p:txBody>
          <a:bodyPr/>
          <a:lstStyle/>
          <a:p>
            <a:r>
              <a:rPr lang="en-US" dirty="0" smtClean="0"/>
              <a:t>One Data Model is a collaboration between device vendors, platform vendors, and SDOs to unify data modeling across industry</a:t>
            </a:r>
          </a:p>
          <a:p>
            <a:r>
              <a:rPr lang="en-US" dirty="0" smtClean="0"/>
              <a:t>The JSON DSL (SDF) and vocabulary are stable now and examples are being generated</a:t>
            </a:r>
          </a:p>
          <a:p>
            <a:r>
              <a:rPr lang="en-US" dirty="0"/>
              <a:t>Examples from OCF, </a:t>
            </a:r>
            <a:r>
              <a:rPr lang="en-US" dirty="0" err="1"/>
              <a:t>Zigbee</a:t>
            </a:r>
            <a:r>
              <a:rPr lang="en-US" dirty="0"/>
              <a:t>, OMA LWM2M, others</a:t>
            </a:r>
          </a:p>
          <a:p>
            <a:r>
              <a:rPr lang="en-US" dirty="0" smtClean="0"/>
              <a:t>The </a:t>
            </a:r>
            <a:r>
              <a:rPr lang="en-US" dirty="0"/>
              <a:t>DSL is a candidate for an easy format to create and maintain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 smtClean="0"/>
              <a:t>Vendor models can be converted to </a:t>
            </a:r>
            <a:r>
              <a:rPr lang="en-US" dirty="0" err="1" smtClean="0"/>
              <a:t>iotschema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 smtClean="0"/>
              <a:t>work is in progress</a:t>
            </a:r>
          </a:p>
          <a:p>
            <a:r>
              <a:rPr lang="en-US" dirty="0">
                <a:hlinkClick r:id="rId2"/>
              </a:rPr>
              <a:t>https://github.com/mjkoster/ODM-Examples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DSL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"http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Capability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9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9653"/>
            <a:ext cx="8323118" cy="1325563"/>
          </a:xfrm>
        </p:spPr>
        <p:txBody>
          <a:bodyPr/>
          <a:lstStyle/>
          <a:p>
            <a:r>
              <a:rPr lang="en-US" dirty="0" smtClean="0"/>
              <a:t>Free </a:t>
            </a:r>
            <a:r>
              <a:rPr lang="en-US" dirty="0"/>
              <a:t>f</a:t>
            </a:r>
            <a:r>
              <a:rPr lang="en-US" dirty="0" smtClean="0"/>
              <a:t>orm </a:t>
            </a:r>
            <a:r>
              <a:rPr lang="en-US" dirty="0" smtClean="0"/>
              <a:t>Input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354" y="1545216"/>
            <a:ext cx="7512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namespace 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://iotschema.org/#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Capability {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Property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SwitchState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type string  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[ on off ]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Action {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nAction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{} 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OffAction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{}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6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 SDF Document to an </a:t>
            </a:r>
            <a:r>
              <a:rPr lang="en-US" dirty="0" err="1" smtClean="0"/>
              <a:t>iotschema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5" y="0"/>
            <a:ext cx="7886700" cy="1325563"/>
          </a:xfrm>
        </p:spPr>
        <p:txBody>
          <a:bodyPr/>
          <a:lstStyle/>
          <a:p>
            <a:r>
              <a:rPr lang="en-US" dirty="0" smtClean="0"/>
              <a:t>Result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8523" y="2095190"/>
            <a:ext cx="70917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iot:SwitchCapability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 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st:SwitchState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st:OnAction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st:OffAction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05" y="0"/>
            <a:ext cx="7886700" cy="1325563"/>
          </a:xfrm>
        </p:spPr>
        <p:txBody>
          <a:bodyPr/>
          <a:lstStyle/>
          <a:p>
            <a:r>
              <a:rPr lang="en-US" dirty="0" smtClean="0"/>
              <a:t>Result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2581" y="578393"/>
            <a:ext cx="71697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st:SwitchState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st:SwitchData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st:SwitchData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3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370</Words>
  <Application>Microsoft Macintosh PowerPoint</Application>
  <PresentationFormat>Letter Paper (8.5x11 in)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IoT Extensions for Schema.org</vt:lpstr>
      <vt:lpstr>Agenda</vt:lpstr>
      <vt:lpstr>Updates</vt:lpstr>
      <vt:lpstr>One Data Model Update</vt:lpstr>
      <vt:lpstr>OneDM DSL Example Mapping </vt:lpstr>
      <vt:lpstr>Free form Input Format</vt:lpstr>
      <vt:lpstr>Convert an SDF Document to an iotschema Definition</vt:lpstr>
      <vt:lpstr>Result (1)</vt:lpstr>
      <vt:lpstr>Result (2)</vt:lpstr>
      <vt:lpstr>Result (3)</vt:lpstr>
      <vt:lpstr>Tools next steps</vt:lpstr>
      <vt:lpstr>AOB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Extensions for Schema.org</dc:title>
  <dc:creator>Michael Koster</dc:creator>
  <cp:lastModifiedBy>Michael Koster</cp:lastModifiedBy>
  <cp:revision>21</cp:revision>
  <dcterms:created xsi:type="dcterms:W3CDTF">2019-07-24T16:56:53Z</dcterms:created>
  <dcterms:modified xsi:type="dcterms:W3CDTF">2019-07-25T01:55:58Z</dcterms:modified>
</cp:coreProperties>
</file>