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28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318E-6316-4A4F-B392-4CAE18631846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94AC1-DBDC-4A53-A720-E2A1BF59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BE85-5CB6-4E25-90B3-2416D694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D8A6-DAE6-4023-A109-0DBDCF58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E4F6-EAC6-4E17-9DAE-1925CCD6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09AC-9EBB-4A0D-956C-C2DC9941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B406-B1A7-40E1-B9FC-1B0827F5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CB7C-DD3E-4FEB-AAA2-57D05ED4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C70BC-4FA7-4B6E-ABDE-CE58EA825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BCBD-BDA7-450F-BCDD-49BAD20E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0BE9-5AA7-4A93-83CB-02FE7671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E5AA6-5D96-452C-8354-AEE53D84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61308-9BD8-4A37-AB3C-FE750F95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7D443-20C9-4376-88BA-52305809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94FA2-984D-429A-9E79-100F9E83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7C93-609C-4F65-9DE4-73829229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6715-6A9C-4F33-BBA5-19FDCA54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60F9-14B7-4131-948B-7FFD6B23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56CF-03EA-4761-A860-2FB0602D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32D3-A4B7-46C0-BD74-F99B14F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248F-04CD-4BEE-8D6D-2BF12D16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9570-BF9E-450E-A3A6-44730158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00CB-B5D4-475C-8632-80E74055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4A47B-6C4E-48B4-AD61-2B4AE0F8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A495-B56B-4194-AF8F-12228668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7CE3-1D09-4413-823F-74D078E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BD71-3028-42AD-B4C8-3B83FBC5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7DC8-7B16-462C-B4DA-41F90229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F21C-3AFC-4997-B0F0-FD0E66F7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71BB-A7C5-438C-BFD8-32F5F0D8C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72AF6-CA3B-4121-9E69-D8B781BE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80A4B-7E75-476A-8789-05211864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0EED2-1AA5-467F-875B-7AF699BF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A180-1BB7-4D16-8DF3-0822C529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06A6-2236-45BE-9BC1-DADB84A9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54D6-BB15-45A2-A6CF-1A723A7F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9157B-048E-469F-83F3-F21568D58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CBB20-CBA4-4303-8B15-E23709C6A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FABC3-23DF-4652-A22B-61ABC20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1E35D-5A57-4989-AAAC-EBB93B2B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4C8C4-E8E3-4D5F-87DB-D7674297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B16F-17E2-418D-BBC8-80F5BEB9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E6E94-95E1-4226-9EE1-BDFED280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19F0A-7435-4E51-8628-227731BD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96C8E-B398-4375-8CAC-08A30EB1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849CA-349B-4C54-B2D9-37D32852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A8A74-2FC9-453C-87FB-AA4DD035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AA49F-88DD-4528-A837-444FCCE7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50E4-4E58-45D2-8F40-879C8D72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47F8-3215-4D22-A272-FD3C0529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3C43F-E425-4DA3-83FD-3A101CF1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737B6-B223-4D36-8C75-C4241546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75EAF-6ADD-42A3-AC9A-5A114248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8EAE1-799A-4D76-8BF2-298EDF3B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70D0-A6F1-4092-9175-3E49CF96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63657-C061-4C10-9038-FD4B4D188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B58C-B4A6-455F-AD8D-E1001DFD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50DD-3CA5-4C02-8B7E-3384E38F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A549-5104-46CB-A7D9-141C5700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C8CE-EE8A-49D4-A1FC-4278A27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0A93B-6F64-492A-994E-9A594358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FE5A0-B85A-41F5-B122-0F99B87E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2A32-1BB9-49D0-8365-8558E7F0F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20A6-CD79-4D67-AEE2-C985F0F8753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FAFA-B621-49D5-A7F8-56676C9BA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5789-7106-42DB-8398-920C2EEA3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6B57-C8C6-4110-872B-3338573F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604" y="257839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400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8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034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2000" dirty="0" err="1">
                <a:latin typeface="Lucida Console" panose="020B0609040504020204" pitchFamily="49" charset="0"/>
              </a:rPr>
              <a:t>npm</a:t>
            </a:r>
            <a:r>
              <a:rPr lang="en-US" sz="20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800" b="1" dirty="0" err="1">
                <a:latin typeface="Lucida Console" panose="020B0609040504020204" pitchFamily="49" charset="0"/>
              </a:rPr>
              <a:t>npm</a:t>
            </a:r>
            <a:r>
              <a:rPr lang="en-US" sz="1800" b="1" dirty="0">
                <a:latin typeface="Lucida Console" panose="020B0609040504020204" pitchFamily="49" charset="0"/>
              </a:rPr>
              <a:t> install @</a:t>
            </a:r>
            <a:r>
              <a:rPr lang="en-US" sz="1800" b="1" dirty="0" err="1">
                <a:latin typeface="Lucida Console" panose="020B0609040504020204" pitchFamily="49" charset="0"/>
              </a:rPr>
              <a:t>iotschema</a:t>
            </a:r>
            <a:r>
              <a:rPr lang="en-US" sz="1800" b="1" dirty="0">
                <a:latin typeface="Lucida Console" panose="020B0609040504020204" pitchFamily="49" charset="0"/>
              </a:rPr>
              <a:t>/</a:t>
            </a:r>
            <a:r>
              <a:rPr lang="en-US" sz="1800" b="1" dirty="0" err="1">
                <a:latin typeface="Lucida Console" panose="020B0609040504020204" pitchFamily="49" charset="0"/>
              </a:rPr>
              <a:t>binaryswitch</a:t>
            </a:r>
            <a:endParaRPr lang="en-US" sz="1800" b="1" dirty="0">
              <a:latin typeface="Lucida Console" panose="020B0609040504020204" pitchFamily="49" charset="0"/>
            </a:endParaRPr>
          </a:p>
          <a:p>
            <a:r>
              <a:rPr lang="en-US" sz="2400" dirty="0"/>
              <a:t>Nodes are hosted on the </a:t>
            </a:r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reporitory</a:t>
            </a:r>
            <a:r>
              <a:rPr lang="en-US" sz="2400" dirty="0"/>
              <a:t> and are browsable on npmjs.com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614" y="4790665"/>
            <a:ext cx="6264249" cy="2004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53" y="3541457"/>
            <a:ext cx="8583651" cy="11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Publishing </a:t>
            </a:r>
            <a:r>
              <a:rPr lang="en-US" sz="3600" dirty="0" err="1"/>
              <a:t>iotschema</a:t>
            </a:r>
            <a:r>
              <a:rPr lang="en-US" sz="3600" dirty="0"/>
              <a:t> Nodes to </a:t>
            </a:r>
            <a:r>
              <a:rPr lang="en-US" sz="3600" dirty="0" err="1"/>
              <a:t>npm</a:t>
            </a:r>
            <a:r>
              <a:rPr lang="en-US" sz="36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4572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iotschema4Node-RED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 for Node-RED Semantic Interoperability</dc:title>
  <dc:creator>Balakrishnan, Gokulakrishnan (CT RDA IOT EWT-DE)</dc:creator>
  <cp:keywords>C_Restricted</cp:keywords>
  <cp:lastModifiedBy>Anicic, Darko (CT RDA IOT EWT-DE)</cp:lastModifiedBy>
  <cp:revision>10</cp:revision>
  <dcterms:created xsi:type="dcterms:W3CDTF">2020-02-14T10:34:19Z</dcterms:created>
  <dcterms:modified xsi:type="dcterms:W3CDTF">2020-02-20T11:03:03Z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Restricted</vt:lpwstr>
  </property>
  <property fmtid="{D5CDD505-2E9C-101B-9397-08002B2CF9AE}" pid="3" name="sodocoClasLang">
    <vt:lpwstr>Restricted</vt:lpwstr>
  </property>
  <property fmtid="{D5CDD505-2E9C-101B-9397-08002B2CF9AE}" pid="4" name="sodocoClasLangId">
    <vt:i4>0</vt:i4>
  </property>
  <property fmtid="{D5CDD505-2E9C-101B-9397-08002B2CF9AE}" pid="5" name="sodocoClasId">
    <vt:i4>1</vt:i4>
  </property>
</Properties>
</file>