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81" r:id="rId4"/>
    <p:sldId id="283" r:id="rId5"/>
    <p:sldId id="289" r:id="rId6"/>
    <p:sldId id="278" r:id="rId7"/>
    <p:sldId id="280" r:id="rId8"/>
    <p:sldId id="284" r:id="rId9"/>
    <p:sldId id="286" r:id="rId10"/>
    <p:sldId id="287" r:id="rId11"/>
    <p:sldId id="288" r:id="rId12"/>
    <p:sldId id="285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January 20,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WoT</a:t>
            </a:r>
            <a:r>
              <a:rPr lang="en-US" dirty="0" smtClean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 smtClean="0"/>
              <a:t>These meta-model classes would only add about 6 new property types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iotData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endParaRPr lang="en-US" dirty="0" smtClean="0"/>
          </a:p>
          <a:p>
            <a:pPr lvl="1"/>
            <a:r>
              <a:rPr lang="en-US" dirty="0" smtClean="0"/>
              <a:t>new types like </a:t>
            </a:r>
            <a:r>
              <a:rPr lang="en-US" dirty="0" err="1" smtClean="0"/>
              <a:t>iotInterface</a:t>
            </a:r>
            <a:r>
              <a:rPr lang="en-US" dirty="0" smtClean="0"/>
              <a:t>, </a:t>
            </a:r>
            <a:r>
              <a:rPr lang="en-US" dirty="0" err="1" smtClean="0"/>
              <a:t>iotThing</a:t>
            </a:r>
            <a:r>
              <a:rPr lang="en-US" dirty="0" smtClean="0"/>
              <a:t>, etc.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 smtClean="0"/>
              <a:t>There is a potential example pattern in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MedicalEntity</a:t>
            </a:r>
            <a:r>
              <a:rPr lang="en-US" dirty="0" smtClean="0"/>
              <a:t>, with about 7 property types</a:t>
            </a:r>
          </a:p>
          <a:p>
            <a:r>
              <a:rPr lang="en-US" dirty="0" smtClean="0"/>
              <a:t>Likewise, an instance of </a:t>
            </a:r>
            <a:r>
              <a:rPr lang="en-US" dirty="0" err="1" smtClean="0"/>
              <a:t>IoT</a:t>
            </a:r>
            <a:r>
              <a:rPr lang="en-US" dirty="0" smtClean="0"/>
              <a:t> Schema would contain some set of </a:t>
            </a:r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r>
              <a:rPr lang="en-US" dirty="0" smtClean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</a:t>
            </a:r>
            <a:r>
              <a:rPr lang="en-US" dirty="0" smtClean="0"/>
              <a:t>graph </a:t>
            </a:r>
            <a:r>
              <a:rPr lang="mr-IN" dirty="0" smtClean="0"/>
              <a:t>–</a:t>
            </a:r>
            <a:r>
              <a:rPr lang="en-US" dirty="0" smtClean="0"/>
              <a:t> hosted in a separate namespace </a:t>
            </a:r>
          </a:p>
          <a:p>
            <a:pPr lvl="1"/>
            <a:r>
              <a:rPr lang="en-US" dirty="0" smtClean="0"/>
              <a:t>URIs that point to accepted specialized definitions in one or more specialized namespaces</a:t>
            </a:r>
          </a:p>
          <a:p>
            <a:pPr lvl="1"/>
            <a:r>
              <a:rPr lang="en-US" dirty="0" smtClean="0"/>
              <a:t>lighting controls, thermostats, etc. that conform to the base types but have their own properties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 smtClean="0"/>
              <a:t>Agenda review</a:t>
            </a:r>
          </a:p>
          <a:p>
            <a:r>
              <a:rPr lang="en-US" dirty="0" smtClean="0"/>
              <a:t>Announcements </a:t>
            </a:r>
            <a:r>
              <a:rPr lang="mr-IN" dirty="0" smtClean="0"/>
              <a:t>–</a:t>
            </a:r>
            <a:r>
              <a:rPr lang="en-US" dirty="0" smtClean="0"/>
              <a:t> T2TRG Workshop on Data Models and One Data Model + WISHI Hackathon</a:t>
            </a:r>
          </a:p>
          <a:p>
            <a:r>
              <a:rPr lang="en-US" dirty="0" smtClean="0"/>
              <a:t>Recent developments </a:t>
            </a:r>
            <a:r>
              <a:rPr lang="mr-IN" dirty="0" smtClean="0"/>
              <a:t>–</a:t>
            </a:r>
            <a:r>
              <a:rPr lang="en-US" dirty="0" smtClean="0"/>
              <a:t> Project CHIP</a:t>
            </a:r>
          </a:p>
          <a:p>
            <a:r>
              <a:rPr lang="en-US" dirty="0" smtClean="0"/>
              <a:t>Proposal </a:t>
            </a:r>
            <a:r>
              <a:rPr lang="en-US" dirty="0"/>
              <a:t>for adding a thing class</a:t>
            </a:r>
          </a:p>
          <a:p>
            <a:r>
              <a:rPr lang="en-US" dirty="0" smtClean="0"/>
              <a:t>Availability </a:t>
            </a:r>
            <a:r>
              <a:rPr lang="en-US" dirty="0"/>
              <a:t>of iotschema4Node-RED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 smtClean="0"/>
              <a:t>Hosting and </a:t>
            </a:r>
            <a:r>
              <a:rPr lang="en-US" dirty="0" err="1" smtClean="0"/>
              <a:t>schema.org</a:t>
            </a:r>
            <a:r>
              <a:rPr lang="en-US" dirty="0" smtClean="0"/>
              <a:t> extension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5"/>
            <a:ext cx="7886700" cy="1325563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Online Virtual F2F March 16-18</a:t>
            </a:r>
          </a:p>
          <a:p>
            <a:r>
              <a:rPr lang="en-US" dirty="0" smtClean="0"/>
              <a:t>T2TRG Workshop March 20 at IETF 107 Vancouver</a:t>
            </a:r>
          </a:p>
          <a:p>
            <a:pPr lvl="1"/>
            <a:r>
              <a:rPr lang="en-US" dirty="0" smtClean="0"/>
              <a:t>Technical review of SDF language (</a:t>
            </a:r>
            <a:r>
              <a:rPr lang="en-US" dirty="0" err="1" smtClean="0"/>
              <a:t>OneDM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WISHI Hackathon March 21 and 22 at IETF 107</a:t>
            </a:r>
          </a:p>
          <a:p>
            <a:pPr lvl="1"/>
            <a:r>
              <a:rPr lang="en-US" dirty="0" smtClean="0"/>
              <a:t>Semantic Proxy using W3C </a:t>
            </a:r>
            <a:r>
              <a:rPr lang="en-US" dirty="0" err="1" smtClean="0"/>
              <a:t>WoT</a:t>
            </a:r>
            <a:r>
              <a:rPr lang="en-US" dirty="0" smtClean="0"/>
              <a:t> and </a:t>
            </a:r>
            <a:r>
              <a:rPr lang="en-US" dirty="0" err="1" smtClean="0"/>
              <a:t>iotschema</a:t>
            </a:r>
            <a:r>
              <a:rPr lang="en-US" dirty="0" smtClean="0"/>
              <a:t> annotation from </a:t>
            </a:r>
            <a:r>
              <a:rPr lang="en-US" dirty="0" err="1" smtClean="0"/>
              <a:t>OneDM</a:t>
            </a:r>
            <a:r>
              <a:rPr lang="en-US" dirty="0" smtClean="0"/>
              <a:t> definitions</a:t>
            </a:r>
          </a:p>
          <a:p>
            <a:r>
              <a:rPr lang="en-US" dirty="0" err="1" smtClean="0"/>
              <a:t>OneDM</a:t>
            </a:r>
            <a:r>
              <a:rPr lang="en-US" dirty="0" smtClean="0"/>
              <a:t> F2F late April, Qualcomm in San Diego</a:t>
            </a:r>
          </a:p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Helsinki June 6-11 with T2TRG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smtClean="0"/>
              <a:t>Project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 smtClean="0"/>
              <a:t>Google and Apple joined </a:t>
            </a:r>
            <a:r>
              <a:rPr lang="en-US" dirty="0" err="1" smtClean="0"/>
              <a:t>Zigbee</a:t>
            </a:r>
            <a:r>
              <a:rPr lang="en-US" dirty="0" smtClean="0"/>
              <a:t> Alliance to create a new interoperable network standard for connected homes </a:t>
            </a:r>
            <a:r>
              <a:rPr lang="mr-IN" dirty="0" smtClean="0"/>
              <a:t>–</a:t>
            </a:r>
            <a:r>
              <a:rPr lang="en-US" dirty="0" smtClean="0"/>
              <a:t> Project Connected </a:t>
            </a:r>
            <a:r>
              <a:rPr lang="en-US" dirty="0"/>
              <a:t>Home over IP</a:t>
            </a:r>
          </a:p>
          <a:p>
            <a:r>
              <a:rPr lang="en-US" dirty="0" smtClean="0"/>
              <a:t>Deliver a standard, open source reference stack, and certification program for interoperable devices </a:t>
            </a:r>
          </a:p>
          <a:p>
            <a:r>
              <a:rPr lang="en-US" dirty="0" smtClean="0"/>
              <a:t>What it means to </a:t>
            </a:r>
            <a:r>
              <a:rPr lang="en-US" dirty="0" err="1" smtClean="0"/>
              <a:t>iotschema</a:t>
            </a:r>
            <a:r>
              <a:rPr lang="en-US" dirty="0" smtClean="0"/>
              <a:t> - standardized data models for connected home devices + Event, Action, Property model + open source license</a:t>
            </a:r>
          </a:p>
          <a:p>
            <a:r>
              <a:rPr lang="en-US" dirty="0" smtClean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Encapsulate reusable Capabilities</a:t>
            </a:r>
          </a:p>
          <a:p>
            <a:pPr lvl="1"/>
            <a:r>
              <a:rPr lang="en-US" dirty="0" smtClean="0"/>
              <a:t>On/Off with state Property, Commands, and Events</a:t>
            </a:r>
          </a:p>
          <a:p>
            <a:pPr lvl="1"/>
            <a:r>
              <a:rPr lang="en-US" dirty="0" smtClean="0"/>
              <a:t>Compose Air Conditioner Thing from </a:t>
            </a:r>
            <a:r>
              <a:rPr lang="en-US" dirty="0" err="1" smtClean="0"/>
              <a:t>OnOff</a:t>
            </a:r>
            <a:r>
              <a:rPr lang="en-US" dirty="0" smtClean="0"/>
              <a:t>, Mode, Speed, etc. as reusable Capabilities</a:t>
            </a:r>
          </a:p>
          <a:p>
            <a:r>
              <a:rPr lang="en-US" dirty="0" smtClean="0"/>
              <a:t>Reusable compositions of Capabilities</a:t>
            </a:r>
          </a:p>
          <a:p>
            <a:pPr lvl="1"/>
            <a:r>
              <a:rPr lang="en-US" dirty="0" smtClean="0"/>
              <a:t>An Outlet unit for a multi-outlet strip</a:t>
            </a:r>
          </a:p>
          <a:p>
            <a:pPr lvl="1"/>
            <a:r>
              <a:rPr lang="en-US" dirty="0" smtClean="0"/>
              <a:t>Each Outlet has </a:t>
            </a:r>
            <a:r>
              <a:rPr lang="en-US" dirty="0" err="1" smtClean="0"/>
              <a:t>OnOff</a:t>
            </a:r>
            <a:r>
              <a:rPr lang="en-US" dirty="0" smtClean="0"/>
              <a:t>, Energy Monitor, Overcurrent and </a:t>
            </a:r>
            <a:r>
              <a:rPr lang="en-US" dirty="0" err="1" smtClean="0"/>
              <a:t>Overtemperature</a:t>
            </a:r>
            <a:r>
              <a:rPr lang="en-US" dirty="0" smtClean="0"/>
              <a:t> protection Capabilities</a:t>
            </a:r>
          </a:p>
          <a:p>
            <a:pPr lvl="1"/>
            <a:r>
              <a:rPr lang="en-US" dirty="0" smtClean="0"/>
              <a:t>Multiple Outlets are composed into an outlet strip</a:t>
            </a:r>
          </a:p>
          <a:p>
            <a:pPr lvl="1"/>
            <a:r>
              <a:rPr lang="en-US" dirty="0" smtClean="0"/>
              <a:t>Outlet unit can be a Thing</a:t>
            </a:r>
          </a:p>
          <a:p>
            <a:pPr lvl="1"/>
            <a:r>
              <a:rPr lang="en-US" dirty="0" smtClean="0"/>
              <a:t>Outlet Strip can also be a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Extension</a:t>
            </a:r>
            <a:br>
              <a:rPr lang="en-US" dirty="0" smtClean="0"/>
            </a:br>
            <a:r>
              <a:rPr lang="en-US" dirty="0" smtClean="0"/>
              <a:t>Meta Model with Thing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 smtClean="0"/>
              <a:t>hasIotThing</a:t>
            </a:r>
            <a:endParaRPr lang="en-US" sz="1600" dirty="0" smtClean="0"/>
          </a:p>
          <a:p>
            <a:pPr algn="r"/>
            <a:r>
              <a:rPr lang="en-US" sz="1600" dirty="0" err="1" smtClean="0">
                <a:solidFill>
                  <a:schemeClr val="tx1"/>
                </a:solidFill>
              </a:rPr>
              <a:t>hasIotCapability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56414" cy="1325563"/>
          </a:xfrm>
        </p:spPr>
        <p:txBody>
          <a:bodyPr/>
          <a:lstStyle/>
          <a:p>
            <a:r>
              <a:rPr lang="en-US" dirty="0" smtClean="0"/>
              <a:t>UML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72" y="644235"/>
            <a:ext cx="6334783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04" y="257839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iotschema4Node-RED</a:t>
            </a:r>
          </a:p>
        </p:txBody>
      </p:sp>
    </p:spTree>
    <p:extLst>
      <p:ext uri="{BB962C8B-B14F-4D97-AF65-F5344CB8AC3E}">
        <p14:creationId xmlns:p14="http://schemas.microsoft.com/office/powerpoint/2010/main" val="4009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en-US" dirty="0"/>
              <a:t>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6498</TotalTime>
  <Words>531</Words>
  <Application>Microsoft Macintosh PowerPoint</Application>
  <PresentationFormat>Letter Paper (8.5x11 in)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IoT Extensions for schema.org </vt:lpstr>
      <vt:lpstr>Agenda</vt:lpstr>
      <vt:lpstr>Announcements</vt:lpstr>
      <vt:lpstr>Project CHIP</vt:lpstr>
      <vt:lpstr>Thing Class</vt:lpstr>
      <vt:lpstr>schema.org IoT Extension Meta Model with Thing Class</vt:lpstr>
      <vt:lpstr>UML </vt:lpstr>
      <vt:lpstr>iotschema4Node-RED</vt:lpstr>
      <vt:lpstr>Schema.org Integration</vt:lpstr>
      <vt:lpstr>Schema.org Integration</vt:lpstr>
      <vt:lpstr>Schema.org Integration</vt:lpstr>
      <vt:lpstr>Conclusion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64</cp:revision>
  <cp:lastPrinted>2019-03-21T15:58:17Z</cp:lastPrinted>
  <dcterms:created xsi:type="dcterms:W3CDTF">2019-02-21T13:28:37Z</dcterms:created>
  <dcterms:modified xsi:type="dcterms:W3CDTF">2020-02-20T04:54:57Z</dcterms:modified>
</cp:coreProperties>
</file>