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1" r:id="rId4"/>
    <p:sldId id="304" r:id="rId5"/>
    <p:sldId id="285" r:id="rId6"/>
    <p:sldId id="303" r:id="rId7"/>
    <p:sldId id="283" r:id="rId8"/>
    <p:sldId id="296" r:id="rId9"/>
    <p:sldId id="289" r:id="rId10"/>
    <p:sldId id="280" r:id="rId11"/>
    <p:sldId id="278" r:id="rId12"/>
    <p:sldId id="297" r:id="rId13"/>
    <p:sldId id="299" r:id="rId14"/>
    <p:sldId id="300" r:id="rId15"/>
    <p:sldId id="301" r:id="rId16"/>
    <p:sldId id="286" r:id="rId17"/>
    <p:sldId id="287" r:id="rId18"/>
    <p:sldId id="288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 smtClean="0"/>
              <a:t>July 16,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xmlns="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 smtClean="0"/>
              <a:t>New proposals</a:t>
            </a:r>
            <a:endParaRPr lang="en-US" dirty="0"/>
          </a:p>
          <a:p>
            <a:r>
              <a:rPr lang="en-US"/>
              <a:t>Ongoing </a:t>
            </a:r>
            <a:r>
              <a:rPr lang="en-US" smtClean="0"/>
              <a:t>work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Thing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Data Model integration/format conversion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OneDM</a:t>
            </a:r>
            <a:r>
              <a:rPr lang="en-US" dirty="0" smtClean="0"/>
              <a:t> open for public participation on July 13th</a:t>
            </a:r>
            <a:endParaRPr lang="en-US" dirty="0"/>
          </a:p>
          <a:p>
            <a:pPr lvl="1"/>
            <a:r>
              <a:rPr lang="en-US" dirty="0"/>
              <a:t>SDF language is stable and moving toward IETF </a:t>
            </a:r>
            <a:r>
              <a:rPr lang="en-US" dirty="0" smtClean="0"/>
              <a:t>standardization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BoF</a:t>
            </a:r>
            <a:r>
              <a:rPr lang="en-US" dirty="0" smtClean="0"/>
              <a:t> on July 28th</a:t>
            </a:r>
            <a:endParaRPr lang="en-US" dirty="0"/>
          </a:p>
          <a:p>
            <a:pPr lvl="1"/>
            <a:r>
              <a:rPr lang="en-US" dirty="0"/>
              <a:t>~200 models in the playground; OCF, </a:t>
            </a:r>
            <a:r>
              <a:rPr lang="en-US" dirty="0" smtClean="0"/>
              <a:t>LWM2M, </a:t>
            </a:r>
            <a:r>
              <a:rPr lang="en-US" dirty="0"/>
              <a:t>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</a:t>
            </a:r>
            <a:r>
              <a:rPr lang="en-US" dirty="0" smtClean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Models, properties,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ngoing topics in the backup slides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en-US" dirty="0" smtClean="0"/>
              <a:t>patterns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</TotalTime>
  <Words>698</Words>
  <Application>Microsoft Macintosh PowerPoint</Application>
  <PresentationFormat>Letter Paper (8.5x11 in)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Announcements</vt:lpstr>
      <vt:lpstr>New Proposals</vt:lpstr>
      <vt:lpstr>Ongoing topics</vt:lpstr>
      <vt:lpstr>Backup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91</cp:revision>
  <cp:lastPrinted>2020-07-16T15:56:33Z</cp:lastPrinted>
  <dcterms:created xsi:type="dcterms:W3CDTF">2019-02-21T13:28:37Z</dcterms:created>
  <dcterms:modified xsi:type="dcterms:W3CDTF">2020-07-16T16:31:46Z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