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9" r:id="rId3"/>
    <p:sldId id="281" r:id="rId4"/>
    <p:sldId id="283" r:id="rId5"/>
    <p:sldId id="289" r:id="rId6"/>
    <p:sldId id="278" r:id="rId7"/>
    <p:sldId id="280" r:id="rId8"/>
    <p:sldId id="284" r:id="rId9"/>
    <p:sldId id="290" r:id="rId10"/>
    <p:sldId id="257" r:id="rId11"/>
    <p:sldId id="258" r:id="rId12"/>
    <p:sldId id="259" r:id="rId13"/>
    <p:sldId id="286" r:id="rId14"/>
    <p:sldId id="287" r:id="rId15"/>
    <p:sldId id="288" r:id="rId16"/>
    <p:sldId id="285" r:id="rId1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/>
    <p:restoredTop sz="94650"/>
  </p:normalViewPr>
  <p:slideViewPr>
    <p:cSldViewPr snapToGrid="0" snapToObjects="1">
      <p:cViewPr varScale="1">
        <p:scale>
          <a:sx n="116" d="100"/>
          <a:sy n="116" d="100"/>
        </p:scale>
        <p:origin x="1473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09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9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Extensions for </a:t>
            </a:r>
            <a:r>
              <a:rPr lang="en-US" dirty="0" err="1"/>
              <a:t>schema.org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Teleconference</a:t>
            </a:r>
          </a:p>
          <a:p>
            <a:r>
              <a:rPr lang="en-US" dirty="0"/>
              <a:t>January 20, 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9092-BC57-4C14-8534-8DBFC9C5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</a:t>
            </a:r>
            <a:r>
              <a:rPr lang="en-US" dirty="0" err="1"/>
              <a:t>iotschema</a:t>
            </a:r>
            <a:r>
              <a:rPr lang="en-US" dirty="0"/>
              <a:t> Nodes to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7D1E-7747-4046-9AD9-8E46C377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nodes are currently being adapted for publication on the </a:t>
            </a:r>
            <a:r>
              <a:rPr lang="en-US" dirty="0" err="1"/>
              <a:t>npm</a:t>
            </a:r>
            <a:r>
              <a:rPr lang="en-US" dirty="0"/>
              <a:t> repository</a:t>
            </a:r>
          </a:p>
          <a:p>
            <a:r>
              <a:rPr lang="en-US" dirty="0"/>
              <a:t>This will allow </a:t>
            </a:r>
            <a:r>
              <a:rPr lang="en-US" dirty="0" err="1"/>
              <a:t>iotschema</a:t>
            </a:r>
            <a:r>
              <a:rPr lang="en-US" dirty="0"/>
              <a:t> Node-RED developers to easily find and access nodes without having to go via the GitHub route.</a:t>
            </a:r>
          </a:p>
          <a:p>
            <a:r>
              <a:rPr lang="en-US" dirty="0"/>
              <a:t>Currently available:</a:t>
            </a:r>
          </a:p>
          <a:p>
            <a:pPr lvl="1"/>
            <a:r>
              <a:rPr lang="en-US" dirty="0"/>
              <a:t>17 packages</a:t>
            </a:r>
          </a:p>
          <a:p>
            <a:pPr lvl="1"/>
            <a:r>
              <a:rPr lang="en-US" dirty="0"/>
              <a:t>Migration for packages A-C completed</a:t>
            </a:r>
          </a:p>
          <a:p>
            <a:pPr lvl="1"/>
            <a:r>
              <a:rPr lang="en-US" dirty="0"/>
              <a:t>D-W in progress</a:t>
            </a:r>
          </a:p>
        </p:txBody>
      </p:sp>
    </p:spTree>
    <p:extLst>
      <p:ext uri="{BB962C8B-B14F-4D97-AF65-F5344CB8AC3E}">
        <p14:creationId xmlns:p14="http://schemas.microsoft.com/office/powerpoint/2010/main" val="311034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A7AB-DA27-4CC3-88B2-5927CA4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npm</a:t>
            </a:r>
            <a:r>
              <a:rPr lang="en-US" dirty="0"/>
              <a:t> with </a:t>
            </a:r>
            <a:r>
              <a:rPr lang="en-US" dirty="0" err="1"/>
              <a:t>iotschema</a:t>
            </a:r>
            <a:r>
              <a:rPr lang="en-US" dirty="0"/>
              <a:t>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7300-79B9-4A21-864F-14E54C88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simply issue the `</a:t>
            </a:r>
            <a:r>
              <a:rPr lang="en-US" sz="1500" dirty="0" err="1">
                <a:latin typeface="Lucida Console" panose="020B0609040504020204" pitchFamily="49" charset="0"/>
              </a:rPr>
              <a:t>npm</a:t>
            </a:r>
            <a:r>
              <a:rPr lang="en-US" sz="1500" dirty="0">
                <a:latin typeface="Lucida Console" panose="020B0609040504020204" pitchFamily="49" charset="0"/>
              </a:rPr>
              <a:t> install</a:t>
            </a:r>
            <a:r>
              <a:rPr lang="en-US" dirty="0"/>
              <a:t>` command from their Node-RED environment</a:t>
            </a:r>
          </a:p>
          <a:p>
            <a:pPr lvl="1"/>
            <a:r>
              <a:rPr lang="en-US" dirty="0"/>
              <a:t>Example: </a:t>
            </a:r>
            <a:r>
              <a:rPr lang="en-US" sz="1350" b="1" dirty="0" err="1">
                <a:latin typeface="Lucida Console" panose="020B0609040504020204" pitchFamily="49" charset="0"/>
              </a:rPr>
              <a:t>npm</a:t>
            </a:r>
            <a:r>
              <a:rPr lang="en-US" sz="1350" b="1" dirty="0">
                <a:latin typeface="Lucida Console" panose="020B0609040504020204" pitchFamily="49" charset="0"/>
              </a:rPr>
              <a:t> install @</a:t>
            </a:r>
            <a:r>
              <a:rPr lang="en-US" sz="1350" b="1" dirty="0" err="1">
                <a:latin typeface="Lucida Console" panose="020B0609040504020204" pitchFamily="49" charset="0"/>
              </a:rPr>
              <a:t>iotschema</a:t>
            </a:r>
            <a:r>
              <a:rPr lang="en-US" sz="1350" b="1" dirty="0">
                <a:latin typeface="Lucida Console" panose="020B0609040504020204" pitchFamily="49" charset="0"/>
              </a:rPr>
              <a:t>/</a:t>
            </a:r>
            <a:r>
              <a:rPr lang="en-US" sz="1350" b="1" dirty="0" err="1">
                <a:latin typeface="Lucida Console" panose="020B0609040504020204" pitchFamily="49" charset="0"/>
              </a:rPr>
              <a:t>binaryswitch</a:t>
            </a:r>
            <a:endParaRPr lang="en-US" sz="1350" b="1" dirty="0">
              <a:latin typeface="Lucida Console" panose="020B0609040504020204" pitchFamily="49" charset="0"/>
            </a:endParaRPr>
          </a:p>
          <a:p>
            <a:r>
              <a:rPr lang="en-US" sz="1800" dirty="0"/>
              <a:t>Nodes are hosted on the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reporitory</a:t>
            </a:r>
            <a:r>
              <a:rPr lang="en-US" sz="1800" dirty="0"/>
              <a:t> and are browsable on npmjs.com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8F709-458F-40E7-999B-93889D0E1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211" y="4450249"/>
            <a:ext cx="4698187" cy="1503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B9BA00-AF52-41B6-98E7-6603AD97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15" y="3513343"/>
            <a:ext cx="6437738" cy="8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0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4304-DEE7-4705-AA3E-D70E5119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Publishing </a:t>
            </a:r>
            <a:r>
              <a:rPr lang="en-US" sz="2700" dirty="0" err="1"/>
              <a:t>iotschema</a:t>
            </a:r>
            <a:r>
              <a:rPr lang="en-US" sz="2700" dirty="0"/>
              <a:t> Nodes to </a:t>
            </a:r>
            <a:r>
              <a:rPr lang="en-US" sz="2700" dirty="0" err="1"/>
              <a:t>npm</a:t>
            </a:r>
            <a:r>
              <a:rPr lang="en-US" sz="2700" dirty="0"/>
              <a:t> –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DB3B-B34D-45FF-AD3E-68787957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umbrella module (</a:t>
            </a:r>
            <a:r>
              <a:rPr lang="en-US" dirty="0" err="1"/>
              <a:t>iotschema</a:t>
            </a:r>
            <a:r>
              <a:rPr lang="en-US" dirty="0"/>
              <a:t>-capability) to install all nodes</a:t>
            </a:r>
          </a:p>
          <a:p>
            <a:r>
              <a:rPr lang="en-US" dirty="0"/>
              <a:t>More granular groups to install only specific types</a:t>
            </a:r>
          </a:p>
          <a:p>
            <a:pPr lvl="1"/>
            <a:r>
              <a:rPr lang="en-US" dirty="0"/>
              <a:t>Example: 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ambientair</a:t>
            </a:r>
            <a:r>
              <a:rPr lang="en-US" dirty="0"/>
              <a:t>-capability</a:t>
            </a:r>
            <a:br>
              <a:rPr lang="en-US" dirty="0"/>
            </a:br>
            <a:r>
              <a:rPr lang="en-US" dirty="0"/>
              <a:t>	|</a:t>
            </a:r>
          </a:p>
          <a:p>
            <a:pPr marL="342900" lvl="1" indent="0">
              <a:buNone/>
            </a:pP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nitrogenconcentration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oxygenconcentration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carbondioxideconcentration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argonconcentration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03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71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WoT</a:t>
            </a:r>
            <a:r>
              <a:rPr lang="en-US" dirty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/>
              <a:t>These meta-model classes would only add about 6 new property types to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iotData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endParaRPr lang="en-US" dirty="0"/>
          </a:p>
          <a:p>
            <a:pPr lvl="1"/>
            <a:r>
              <a:rPr lang="en-US" dirty="0"/>
              <a:t>new types like </a:t>
            </a:r>
            <a:r>
              <a:rPr lang="en-US" dirty="0" err="1"/>
              <a:t>iotInterface</a:t>
            </a:r>
            <a:r>
              <a:rPr lang="en-US" dirty="0"/>
              <a:t>, </a:t>
            </a:r>
            <a:r>
              <a:rPr lang="en-US" dirty="0" err="1"/>
              <a:t>iotThing</a:t>
            </a:r>
            <a:r>
              <a:rPr lang="en-US" dirty="0"/>
              <a:t>, etc. as needed</a:t>
            </a:r>
          </a:p>
        </p:txBody>
      </p:sp>
    </p:spTree>
    <p:extLst>
      <p:ext uri="{BB962C8B-B14F-4D97-AF65-F5344CB8AC3E}">
        <p14:creationId xmlns:p14="http://schemas.microsoft.com/office/powerpoint/2010/main" val="19279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985414" cy="4637375"/>
          </a:xfrm>
        </p:spPr>
        <p:txBody>
          <a:bodyPr/>
          <a:lstStyle/>
          <a:p>
            <a:r>
              <a:rPr lang="en-US" dirty="0"/>
              <a:t>There is a potential example pattern in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MedicalEntity</a:t>
            </a:r>
            <a:r>
              <a:rPr lang="en-US" dirty="0"/>
              <a:t>, with about 7 property types</a:t>
            </a:r>
          </a:p>
          <a:p>
            <a:r>
              <a:rPr lang="en-US" dirty="0"/>
              <a:t>Likewise, an instance of </a:t>
            </a:r>
            <a:r>
              <a:rPr lang="en-US" dirty="0" err="1"/>
              <a:t>IoT</a:t>
            </a:r>
            <a:r>
              <a:rPr lang="en-US" dirty="0"/>
              <a:t> Schema would contain some set of </a:t>
            </a:r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r>
              <a:rPr lang="en-US" dirty="0"/>
              <a:t> properties</a:t>
            </a:r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graph </a:t>
            </a:r>
            <a:r>
              <a:rPr lang="mr-IN" dirty="0"/>
              <a:t>–</a:t>
            </a:r>
            <a:r>
              <a:rPr lang="en-US" dirty="0"/>
              <a:t> hosted in a separate namespace </a:t>
            </a:r>
          </a:p>
          <a:p>
            <a:pPr lvl="1"/>
            <a:r>
              <a:rPr lang="en-US" dirty="0"/>
              <a:t>URIs that point to accepted specialized definitions in one or more specialized namespaces</a:t>
            </a:r>
          </a:p>
          <a:p>
            <a:pPr lvl="1"/>
            <a:r>
              <a:rPr lang="en-US" dirty="0"/>
              <a:t>lighting controls, thermostats, etc. that conform to the base types but have their own properties </a:t>
            </a:r>
          </a:p>
        </p:txBody>
      </p:sp>
    </p:spTree>
    <p:extLst>
      <p:ext uri="{BB962C8B-B14F-4D97-AF65-F5344CB8AC3E}">
        <p14:creationId xmlns:p14="http://schemas.microsoft.com/office/powerpoint/2010/main" val="187933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0447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/>
              <a:t>Agenda review</a:t>
            </a:r>
          </a:p>
          <a:p>
            <a:r>
              <a:rPr lang="en-US" dirty="0"/>
              <a:t>Announcements </a:t>
            </a:r>
            <a:r>
              <a:rPr lang="mr-IN" dirty="0"/>
              <a:t>–</a:t>
            </a:r>
            <a:r>
              <a:rPr lang="en-US" dirty="0"/>
              <a:t> T2TRG Workshop on Data Models and One Data Model + WISHI Hackathon</a:t>
            </a:r>
          </a:p>
          <a:p>
            <a:r>
              <a:rPr lang="en-US" dirty="0"/>
              <a:t>Recent developments </a:t>
            </a:r>
            <a:r>
              <a:rPr lang="mr-IN" dirty="0"/>
              <a:t>–</a:t>
            </a:r>
            <a:r>
              <a:rPr lang="en-US" dirty="0"/>
              <a:t> Project CHIP</a:t>
            </a:r>
          </a:p>
          <a:p>
            <a:r>
              <a:rPr lang="en-US" dirty="0"/>
              <a:t>Proposal for adding a thing class</a:t>
            </a:r>
          </a:p>
          <a:p>
            <a:r>
              <a:rPr lang="en-US" dirty="0"/>
              <a:t>Availability of iotschema4Node-RED over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Hosting and </a:t>
            </a:r>
            <a:r>
              <a:rPr lang="en-US" dirty="0" err="1"/>
              <a:t>schema.org</a:t>
            </a:r>
            <a:r>
              <a:rPr lang="en-US" dirty="0"/>
              <a:t> extension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54592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0045"/>
            <a:ext cx="7886700" cy="1325563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Online Virtual F2F March 16-18</a:t>
            </a:r>
          </a:p>
          <a:p>
            <a:r>
              <a:rPr lang="en-US" dirty="0"/>
              <a:t>T2TRG Workshop March 20 at IETF 107 Vancouver</a:t>
            </a:r>
          </a:p>
          <a:p>
            <a:pPr lvl="1"/>
            <a:r>
              <a:rPr lang="en-US" dirty="0"/>
              <a:t>Technical review of SDF language (</a:t>
            </a:r>
            <a:r>
              <a:rPr lang="en-US" dirty="0" err="1"/>
              <a:t>OneDM</a:t>
            </a:r>
            <a:r>
              <a:rPr lang="en-US" dirty="0"/>
              <a:t>)</a:t>
            </a:r>
          </a:p>
          <a:p>
            <a:r>
              <a:rPr lang="en-US" dirty="0"/>
              <a:t>WISHI Hackathon March 21 and 22 at IETF 107</a:t>
            </a:r>
          </a:p>
          <a:p>
            <a:pPr lvl="1"/>
            <a:r>
              <a:rPr lang="en-US" dirty="0"/>
              <a:t>Semantic Proxy using W3C </a:t>
            </a:r>
            <a:r>
              <a:rPr lang="en-US" dirty="0" err="1"/>
              <a:t>WoT</a:t>
            </a:r>
            <a:r>
              <a:rPr lang="en-US" dirty="0"/>
              <a:t> and </a:t>
            </a:r>
            <a:r>
              <a:rPr lang="en-US" dirty="0" err="1"/>
              <a:t>iotschema</a:t>
            </a:r>
            <a:r>
              <a:rPr lang="en-US" dirty="0"/>
              <a:t> annotation from </a:t>
            </a:r>
            <a:r>
              <a:rPr lang="en-US" dirty="0" err="1"/>
              <a:t>OneDM</a:t>
            </a:r>
            <a:r>
              <a:rPr lang="en-US" dirty="0"/>
              <a:t> definitions</a:t>
            </a:r>
          </a:p>
          <a:p>
            <a:r>
              <a:rPr lang="en-US" dirty="0" err="1"/>
              <a:t>OneDM</a:t>
            </a:r>
            <a:r>
              <a:rPr lang="en-US" dirty="0"/>
              <a:t> F2F late April, Qualcomm in San Diego</a:t>
            </a:r>
          </a:p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Helsinki June 6-11 with T2TRG </a:t>
            </a:r>
          </a:p>
        </p:txBody>
      </p:sp>
    </p:spTree>
    <p:extLst>
      <p:ext uri="{BB962C8B-B14F-4D97-AF65-F5344CB8AC3E}">
        <p14:creationId xmlns:p14="http://schemas.microsoft.com/office/powerpoint/2010/main" val="1121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/>
              <a:t>Project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5071"/>
            <a:ext cx="7886700" cy="4351338"/>
          </a:xfrm>
        </p:spPr>
        <p:txBody>
          <a:bodyPr/>
          <a:lstStyle/>
          <a:p>
            <a:r>
              <a:rPr lang="en-US" dirty="0"/>
              <a:t>Google and Apple joined </a:t>
            </a:r>
            <a:r>
              <a:rPr lang="en-US" dirty="0" err="1"/>
              <a:t>Zigbee</a:t>
            </a:r>
            <a:r>
              <a:rPr lang="en-US" dirty="0"/>
              <a:t> Alliance to create a new interoperable network standard for connected homes </a:t>
            </a:r>
            <a:r>
              <a:rPr lang="mr-IN" dirty="0"/>
              <a:t>–</a:t>
            </a:r>
            <a:r>
              <a:rPr lang="en-US" dirty="0"/>
              <a:t> Project Connected Home over IP</a:t>
            </a:r>
          </a:p>
          <a:p>
            <a:r>
              <a:rPr lang="en-US" dirty="0"/>
              <a:t>Deliver a standard, open source reference stack, and certification program for interoperable devices </a:t>
            </a:r>
          </a:p>
          <a:p>
            <a:r>
              <a:rPr lang="en-US" dirty="0"/>
              <a:t>What it means to </a:t>
            </a:r>
            <a:r>
              <a:rPr lang="en-US" dirty="0" err="1"/>
              <a:t>iotschema</a:t>
            </a:r>
            <a:r>
              <a:rPr lang="en-US" dirty="0"/>
              <a:t> - standardized data models for connected home devices + Event, Action, Property model + open source license</a:t>
            </a:r>
          </a:p>
          <a:p>
            <a:r>
              <a:rPr lang="en-US" dirty="0"/>
              <a:t>Still need to address system level modeling with location, context , behavior +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67334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Encapsulate reusable Capabilities</a:t>
            </a:r>
          </a:p>
          <a:p>
            <a:pPr lvl="1"/>
            <a:r>
              <a:rPr lang="en-US" dirty="0"/>
              <a:t>On/Off with state Property, Commands, and Events</a:t>
            </a:r>
          </a:p>
          <a:p>
            <a:pPr lvl="1"/>
            <a:r>
              <a:rPr lang="en-US" dirty="0"/>
              <a:t>Compose Air Conditioner Thing from </a:t>
            </a:r>
            <a:r>
              <a:rPr lang="en-US" dirty="0" err="1"/>
              <a:t>OnOff</a:t>
            </a:r>
            <a:r>
              <a:rPr lang="en-US" dirty="0"/>
              <a:t>, Mode, Speed, etc. as reusable Capabilities</a:t>
            </a:r>
          </a:p>
          <a:p>
            <a:r>
              <a:rPr lang="en-US" dirty="0"/>
              <a:t>Reusable compositions of Capabilities</a:t>
            </a:r>
          </a:p>
          <a:p>
            <a:pPr lvl="1"/>
            <a:r>
              <a:rPr lang="en-US" dirty="0"/>
              <a:t>An Outlet unit for a multi-outlet strip</a:t>
            </a:r>
          </a:p>
          <a:p>
            <a:pPr lvl="1"/>
            <a:r>
              <a:rPr lang="en-US" dirty="0"/>
              <a:t>Each Outlet has </a:t>
            </a:r>
            <a:r>
              <a:rPr lang="en-US" dirty="0" err="1"/>
              <a:t>OnOff</a:t>
            </a:r>
            <a:r>
              <a:rPr lang="en-US" dirty="0"/>
              <a:t>, Energy Monitor, Overcurrent and </a:t>
            </a:r>
            <a:r>
              <a:rPr lang="en-US" dirty="0" err="1"/>
              <a:t>Overtemperature</a:t>
            </a:r>
            <a:r>
              <a:rPr lang="en-US" dirty="0"/>
              <a:t> protection Capabilities</a:t>
            </a:r>
          </a:p>
          <a:p>
            <a:pPr lvl="1"/>
            <a:r>
              <a:rPr lang="en-US" dirty="0"/>
              <a:t>Multiple Outlets are composed into an outlet strip</a:t>
            </a:r>
          </a:p>
          <a:p>
            <a:pPr lvl="1"/>
            <a:r>
              <a:rPr lang="en-US" dirty="0"/>
              <a:t>Outlet unit can be a Thing</a:t>
            </a:r>
          </a:p>
          <a:p>
            <a:pPr lvl="1"/>
            <a:r>
              <a:rPr lang="en-US" dirty="0"/>
              <a:t>Outlet Strip can also be a Thing</a:t>
            </a:r>
          </a:p>
        </p:txBody>
      </p:sp>
    </p:spTree>
    <p:extLst>
      <p:ext uri="{BB962C8B-B14F-4D97-AF65-F5344CB8AC3E}">
        <p14:creationId xmlns:p14="http://schemas.microsoft.com/office/powerpoint/2010/main" val="139985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84843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Extension</a:t>
            </a:r>
            <a:br>
              <a:rPr lang="en-US" dirty="0"/>
            </a:br>
            <a:r>
              <a:rPr lang="en-US" dirty="0"/>
              <a:t>Meta Model with Thing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7393" y="2015406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19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1760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25" y="3661546"/>
            <a:ext cx="1060597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IotAction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73" y="3661547"/>
            <a:ext cx="88401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IotEvent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808" y="3661546"/>
            <a:ext cx="118447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17311" y="3064675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4463" y="2599143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25658" y="2357826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244150" y="2579983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4638" y="4596454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572" y="4952414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1722" y="4420089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81722" y="4767556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40674" y="525298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0674" y="5677851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2160" y="4309472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1422" y="29129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69798" y="3431842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9489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60650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77230" y="3435702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9882" y="3216389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87243" y="3519817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7243" y="3838244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514198" y="3216388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717185" y="3064676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  <a:endCxn id="5" idx="0"/>
          </p:cNvCxnSpPr>
          <p:nvPr/>
        </p:nvCxnSpPr>
        <p:spPr>
          <a:xfrm>
            <a:off x="1852382" y="2319110"/>
            <a:ext cx="2513" cy="5938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9606" y="201568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413" y="231927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hasIotThing</a:t>
            </a:r>
            <a:endParaRPr lang="en-US" sz="1600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hasIotCapability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1"/>
            <a:endCxn id="35" idx="3"/>
          </p:cNvCxnSpPr>
          <p:nvPr/>
        </p:nvCxnSpPr>
        <p:spPr>
          <a:xfrm flipH="1">
            <a:off x="2705157" y="2167120"/>
            <a:ext cx="562236" cy="27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556414" cy="1325563"/>
          </a:xfrm>
        </p:spPr>
        <p:txBody>
          <a:bodyPr/>
          <a:lstStyle/>
          <a:p>
            <a:r>
              <a:rPr lang="en-US" dirty="0"/>
              <a:t>UML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72" y="644235"/>
            <a:ext cx="6334783" cy="56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04" y="257839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iotschema4Node-RED</a:t>
            </a:r>
          </a:p>
        </p:txBody>
      </p:sp>
    </p:spTree>
    <p:extLst>
      <p:ext uri="{BB962C8B-B14F-4D97-AF65-F5344CB8AC3E}">
        <p14:creationId xmlns:p14="http://schemas.microsoft.com/office/powerpoint/2010/main" val="4009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iot.schema.org for Node-RED</a:t>
            </a:r>
            <a:br>
              <a:rPr lang="en-US" dirty="0"/>
            </a:br>
            <a:r>
              <a:rPr lang="en-US" sz="2100" dirty="0"/>
              <a:t>Semantic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iot.schema.org embedded in Node-RED tool</a:t>
            </a:r>
          </a:p>
          <a:p>
            <a:r>
              <a:rPr lang="en-US" dirty="0"/>
              <a:t>Easies use of semantics for </a:t>
            </a:r>
            <a:r>
              <a:rPr lang="en-US" dirty="0" err="1"/>
              <a:t>WoT</a:t>
            </a:r>
            <a:r>
              <a:rPr lang="en-US" dirty="0"/>
              <a:t> developers </a:t>
            </a:r>
          </a:p>
          <a:p>
            <a:r>
              <a:rPr lang="en-US" dirty="0"/>
              <a:t>Simplify creation of applications with W3C </a:t>
            </a:r>
            <a:r>
              <a:rPr lang="en-US" dirty="0" err="1"/>
              <a:t>WoT</a:t>
            </a:r>
            <a:endParaRPr lang="en-US" dirty="0"/>
          </a:p>
          <a:p>
            <a:r>
              <a:rPr lang="en-US" dirty="0"/>
              <a:t>Demonstrates semantic discovery and processing </a:t>
            </a:r>
          </a:p>
          <a:p>
            <a:r>
              <a:rPr lang="en-US" dirty="0"/>
              <a:t>Handsome tool for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6499</TotalTime>
  <Words>772</Words>
  <Application>Microsoft Office PowerPoint</Application>
  <PresentationFormat>Letter Paper (8.5x11 in)</PresentationFormat>
  <Paragraphs>102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Lucida Console</vt:lpstr>
      <vt:lpstr>Office Theme</vt:lpstr>
      <vt:lpstr>IoT Extensions for schema.org </vt:lpstr>
      <vt:lpstr>Agenda</vt:lpstr>
      <vt:lpstr>Announcements</vt:lpstr>
      <vt:lpstr>Project CHIP</vt:lpstr>
      <vt:lpstr>Thing Class</vt:lpstr>
      <vt:lpstr>schema.org IoT Extension Meta Model with Thing Class</vt:lpstr>
      <vt:lpstr>UML </vt:lpstr>
      <vt:lpstr>iotschema4Node-RED</vt:lpstr>
      <vt:lpstr>iot.schema.org for Node-RED Semantic Interoperability</vt:lpstr>
      <vt:lpstr>Publishing iotschema Nodes to npm</vt:lpstr>
      <vt:lpstr>How to use npm with iotschema nodes</vt:lpstr>
      <vt:lpstr>Publishing iotschema Nodes to npm – Grouping</vt:lpstr>
      <vt:lpstr>Schema.org Integration</vt:lpstr>
      <vt:lpstr>Schema.org Integration</vt:lpstr>
      <vt:lpstr>Schema.org Integration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Anicic, Darko (CT RDA IOT EWT-DE)</cp:lastModifiedBy>
  <cp:revision>65</cp:revision>
  <cp:lastPrinted>2019-03-21T15:58:17Z</cp:lastPrinted>
  <dcterms:created xsi:type="dcterms:W3CDTF">2019-02-21T13:28:37Z</dcterms:created>
  <dcterms:modified xsi:type="dcterms:W3CDTF">2020-02-20T11:11:25Z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