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81" r:id="rId4"/>
    <p:sldId id="304" r:id="rId5"/>
    <p:sldId id="285" r:id="rId6"/>
    <p:sldId id="303" r:id="rId7"/>
    <p:sldId id="283" r:id="rId8"/>
    <p:sldId id="296" r:id="rId9"/>
    <p:sldId id="289" r:id="rId10"/>
    <p:sldId id="280" r:id="rId11"/>
    <p:sldId id="278" r:id="rId12"/>
    <p:sldId id="297" r:id="rId13"/>
    <p:sldId id="299" r:id="rId14"/>
    <p:sldId id="300" r:id="rId15"/>
    <p:sldId id="301" r:id="rId16"/>
    <p:sldId id="286" r:id="rId17"/>
    <p:sldId id="287" r:id="rId18"/>
    <p:sldId id="288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4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August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RDF</a:t>
            </a:r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03952" y="3721316"/>
            <a:ext cx="86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</a:t>
            </a:r>
          </a:p>
          <a:p>
            <a:r>
              <a:rPr lang="en-US" dirty="0"/>
              <a:t>Shapes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/>
              <a:t>New proposals</a:t>
            </a:r>
          </a:p>
          <a:p>
            <a:r>
              <a:rPr lang="en-US"/>
              <a:t>Ongoing work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Thing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 Data Model integration/format conversion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086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OneDM</a:t>
            </a:r>
            <a:r>
              <a:rPr lang="en-US" dirty="0"/>
              <a:t> open for public participation</a:t>
            </a:r>
          </a:p>
          <a:p>
            <a:pPr lvl="1"/>
            <a:r>
              <a:rPr lang="en-US" dirty="0"/>
              <a:t>~200 models in the playground; OCF, LWM2M, Zigbee, BLE Mesh examples, Energy models are another focus</a:t>
            </a:r>
          </a:p>
          <a:p>
            <a:pPr lvl="1"/>
            <a:r>
              <a:rPr lang="en-US" dirty="0"/>
              <a:t>Working on public-facing content for web pages and FAQ</a:t>
            </a:r>
          </a:p>
          <a:p>
            <a:r>
              <a:rPr lang="en-US" dirty="0"/>
              <a:t>SDF language is stable and moving toward IETF standardization </a:t>
            </a:r>
          </a:p>
          <a:p>
            <a:pPr lvl="1"/>
            <a:r>
              <a:rPr lang="en-US" dirty="0"/>
              <a:t>Successful </a:t>
            </a:r>
            <a:r>
              <a:rPr lang="en-US" dirty="0" err="1"/>
              <a:t>BoF</a:t>
            </a:r>
            <a:r>
              <a:rPr lang="en-US" dirty="0"/>
              <a:t> on July 28th S</a:t>
            </a:r>
          </a:p>
          <a:p>
            <a:pPr lvl="1"/>
            <a:r>
              <a:rPr lang="en-US" dirty="0"/>
              <a:t>IETF Working Group charter being </a:t>
            </a:r>
            <a:r>
              <a:rPr lang="en-US"/>
              <a:t>finalizeds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Models, properties, patterns</a:t>
            </a:r>
          </a:p>
        </p:txBody>
      </p:sp>
    </p:spTree>
    <p:extLst>
      <p:ext uri="{BB962C8B-B14F-4D97-AF65-F5344CB8AC3E}">
        <p14:creationId xmlns:p14="http://schemas.microsoft.com/office/powerpoint/2010/main" val="17330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topics in the backup slides</a:t>
            </a:r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09DD-7029-984D-B4D7-DB3ED30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E2FF-C86B-2A42-8BDC-70CE4A93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12217</TotalTime>
  <Words>819</Words>
  <Application>Microsoft Macintosh PowerPoint</Application>
  <PresentationFormat>Letter Paper (8.5x11 in)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IoT Extensions for schema.org </vt:lpstr>
      <vt:lpstr>Agenda</vt:lpstr>
      <vt:lpstr>Announcements</vt:lpstr>
      <vt:lpstr>New Proposals</vt:lpstr>
      <vt:lpstr>Ongoing topics</vt:lpstr>
      <vt:lpstr>Backup</vt:lpstr>
      <vt:lpstr>Project CHIP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94</cp:revision>
  <cp:lastPrinted>2020-07-16T15:56:33Z</cp:lastPrinted>
  <dcterms:created xsi:type="dcterms:W3CDTF">2019-02-21T13:28:37Z</dcterms:created>
  <dcterms:modified xsi:type="dcterms:W3CDTF">2020-08-24T11:38:39Z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