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0" r:id="rId16"/>
    <p:sldId id="257" r:id="rId17"/>
    <p:sldId id="258" r:id="rId18"/>
    <p:sldId id="259" r:id="rId19"/>
    <p:sldId id="286" r:id="rId20"/>
    <p:sldId id="287" r:id="rId21"/>
    <p:sldId id="288" r:id="rId22"/>
    <p:sldId id="28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6523</TotalTime>
  <Words>1023</Words>
  <Application>Microsoft Macintosh PowerPoint</Application>
  <PresentationFormat>Letter Paper (8.5x11 in)</PresentationFormat>
  <Paragraphs>148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ODM Meta-Model</vt:lpstr>
      <vt:lpstr>High Level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70</cp:revision>
  <cp:lastPrinted>2019-03-21T15:58:17Z</cp:lastPrinted>
  <dcterms:created xsi:type="dcterms:W3CDTF">2019-02-21T13:28:37Z</dcterms:created>
  <dcterms:modified xsi:type="dcterms:W3CDTF">2020-02-20T17:15:13Z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