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0" r:id="rId2"/>
    <p:sldId id="261" r:id="rId3"/>
    <p:sldId id="258" r:id="rId4"/>
    <p:sldId id="289" r:id="rId5"/>
    <p:sldId id="266" r:id="rId6"/>
    <p:sldId id="263" r:id="rId7"/>
    <p:sldId id="290" r:id="rId8"/>
    <p:sldId id="275" r:id="rId9"/>
    <p:sldId id="291" r:id="rId10"/>
    <p:sldId id="292" r:id="rId11"/>
  </p:sldIdLst>
  <p:sldSz cx="12192000" cy="6858000"/>
  <p:notesSz cx="6858000" cy="9144000"/>
  <p:embeddedFontLst>
    <p:embeddedFont>
      <p:font typeface="12롯데마트드림Bold" panose="02020603020101020101" pitchFamily="18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52"/>
    <a:srgbClr val="6497B1"/>
    <a:srgbClr val="005289"/>
    <a:srgbClr val="04396C"/>
    <a:srgbClr val="393939"/>
    <a:srgbClr val="AEAFA9"/>
    <a:srgbClr val="418A9D"/>
    <a:srgbClr val="BCDEE3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3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513002" y="2523684"/>
            <a:ext cx="89774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spc="-3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IoT</a:t>
            </a:r>
            <a:r>
              <a:rPr lang="ko-KR" altLang="en-US" sz="6000" spc="-3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기초 팀 프로젝트 주제 발표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2005290" y="2088049"/>
            <a:ext cx="79928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7161946" y="4192495"/>
            <a:ext cx="3664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장원아</a:t>
            </a:r>
            <a:r>
              <a:rPr lang="en-US" altLang="ko-KR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조장</a:t>
            </a:r>
            <a:r>
              <a:rPr lang="en-US" altLang="ko-KR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sz="16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이제민</a:t>
            </a:r>
            <a:r>
              <a:rPr lang="en-US" altLang="ko-KR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박예림</a:t>
            </a:r>
            <a:r>
              <a:rPr lang="en-US" altLang="ko-KR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정인환</a:t>
            </a:r>
            <a:r>
              <a:rPr lang="en-US" altLang="ko-KR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이태현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1703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2021</a:t>
            </a:r>
            <a:r>
              <a:rPr lang="ko-KR" altLang="en-US" sz="1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년도 </a:t>
            </a:r>
            <a:r>
              <a:rPr lang="en-US" altLang="ko-KR" sz="1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학기 </a:t>
            </a:r>
            <a:r>
              <a:rPr lang="en-US" altLang="ko-KR" sz="1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IoT</a:t>
            </a:r>
            <a:r>
              <a:rPr lang="ko-KR" altLang="en-US" sz="1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기초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1B5BA6-0996-49DF-952F-516A87571461}"/>
              </a:ext>
            </a:extLst>
          </p:cNvPr>
          <p:cNvCxnSpPr>
            <a:cxnSpLocks/>
          </p:cNvCxnSpPr>
          <p:nvPr/>
        </p:nvCxnSpPr>
        <p:spPr>
          <a:xfrm>
            <a:off x="2005290" y="3974981"/>
            <a:ext cx="79928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93B6AF-8F91-4389-84BA-F1F8DCDD3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554" y="5511489"/>
            <a:ext cx="45815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D51367-F6BE-49D1-836A-78E3115CA335}"/>
              </a:ext>
            </a:extLst>
          </p:cNvPr>
          <p:cNvSpPr txBox="1"/>
          <p:nvPr/>
        </p:nvSpPr>
        <p:spPr>
          <a:xfrm>
            <a:off x="2005290" y="1428705"/>
            <a:ext cx="1507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Team 4</a:t>
            </a:r>
            <a:endParaRPr lang="ko-KR" altLang="en-US" sz="3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3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997295" y="2477517"/>
            <a:ext cx="20088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-3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Q &amp; A</a:t>
            </a:r>
            <a:endParaRPr lang="ko-KR" altLang="en-US" sz="6600" spc="-3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2005290" y="2088049"/>
            <a:ext cx="79928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8302848" y="4212187"/>
            <a:ext cx="3066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조장</a:t>
            </a:r>
            <a:r>
              <a:rPr lang="en-US" altLang="ko-KR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장원아</a:t>
            </a:r>
            <a:endParaRPr lang="en-US" altLang="ko-KR" sz="16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조원</a:t>
            </a:r>
            <a:r>
              <a:rPr lang="en-US" altLang="ko-KR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sz="1600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이제민</a:t>
            </a:r>
            <a:r>
              <a:rPr lang="en-US" altLang="ko-KR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박예림</a:t>
            </a:r>
            <a:r>
              <a:rPr lang="en-US" altLang="ko-KR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정인환</a:t>
            </a:r>
            <a:r>
              <a:rPr lang="en-US" altLang="ko-KR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이태현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1703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2021</a:t>
            </a:r>
            <a:r>
              <a:rPr lang="ko-KR" altLang="en-US" sz="1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년도 </a:t>
            </a:r>
            <a:r>
              <a:rPr lang="en-US" altLang="ko-KR" sz="1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학기 </a:t>
            </a:r>
            <a:r>
              <a:rPr lang="en-US" altLang="ko-KR" sz="1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IoT</a:t>
            </a:r>
            <a:r>
              <a:rPr lang="ko-KR" altLang="en-US" sz="1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기초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1B5BA6-0996-49DF-952F-516A87571461}"/>
              </a:ext>
            </a:extLst>
          </p:cNvPr>
          <p:cNvCxnSpPr>
            <a:cxnSpLocks/>
          </p:cNvCxnSpPr>
          <p:nvPr/>
        </p:nvCxnSpPr>
        <p:spPr>
          <a:xfrm>
            <a:off x="2005290" y="3974981"/>
            <a:ext cx="79928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93B6AF-8F91-4389-84BA-F1F8DCDD3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554" y="5511489"/>
            <a:ext cx="45815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D51367-F6BE-49D1-836A-78E3115CA335}"/>
              </a:ext>
            </a:extLst>
          </p:cNvPr>
          <p:cNvSpPr txBox="1"/>
          <p:nvPr/>
        </p:nvSpPr>
        <p:spPr>
          <a:xfrm>
            <a:off x="2005290" y="1428705"/>
            <a:ext cx="1507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Team 4</a:t>
            </a:r>
            <a:endParaRPr lang="ko-KR" altLang="en-US" sz="3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68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268457" y="2316559"/>
            <a:ext cx="18636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3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Index</a:t>
            </a:r>
            <a:endParaRPr lang="ko-KR" altLang="en-US" sz="4800" spc="-3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3366165" cy="769441"/>
            <a:chOff x="294640" y="3596640"/>
            <a:chExt cx="3366165" cy="7694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4828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1</a:t>
              </a:r>
              <a:endParaRPr lang="ko-KR" altLang="en-US" sz="4400" b="1" dirty="0">
                <a:solidFill>
                  <a:schemeClr val="accent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717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spc="-150" dirty="0">
                  <a:solidFill>
                    <a:srgbClr val="393939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주제 선정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2335434" cy="769441"/>
            <a:chOff x="294640" y="3596640"/>
            <a:chExt cx="2335434" cy="7694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4828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2</a:t>
              </a:r>
              <a:endParaRPr lang="ko-KR" altLang="en-US" sz="4400" b="1" dirty="0">
                <a:solidFill>
                  <a:schemeClr val="accent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16866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150" dirty="0">
                  <a:solidFill>
                    <a:srgbClr val="393939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주요 부품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1532329" cy="769441"/>
            <a:chOff x="294640" y="3596640"/>
            <a:chExt cx="1532329" cy="76944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828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3</a:t>
              </a:r>
              <a:endParaRPr lang="ko-KR" altLang="en-US" sz="4400" b="1" dirty="0">
                <a:solidFill>
                  <a:schemeClr val="accent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8835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150" dirty="0">
                  <a:solidFill>
                    <a:srgbClr val="393939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3ACE820-8F16-4B67-8C67-9F1EE6BCFE99}"/>
              </a:ext>
            </a:extLst>
          </p:cNvPr>
          <p:cNvSpPr txBox="1"/>
          <p:nvPr/>
        </p:nvSpPr>
        <p:spPr>
          <a:xfrm>
            <a:off x="1940581" y="2999710"/>
            <a:ext cx="2395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주제 선정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31158-C95C-447D-8FF6-2F6405FFCF38}"/>
              </a:ext>
            </a:extLst>
          </p:cNvPr>
          <p:cNvSpPr txBox="1"/>
          <p:nvPr/>
        </p:nvSpPr>
        <p:spPr>
          <a:xfrm>
            <a:off x="904240" y="2955825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Part 1 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36178" y="143745"/>
            <a:ext cx="3518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주제</a:t>
            </a:r>
            <a:r>
              <a:rPr lang="en-US" altLang="ko-KR" sz="4400" spc="-3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;</a:t>
            </a:r>
            <a:r>
              <a:rPr lang="ko-KR" altLang="en-US" sz="4400" spc="-3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선정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Part 1 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FEBE0C2-6F34-4396-A184-E982A4A4269C}"/>
              </a:ext>
            </a:extLst>
          </p:cNvPr>
          <p:cNvCxnSpPr/>
          <p:nvPr/>
        </p:nvCxnSpPr>
        <p:spPr>
          <a:xfrm>
            <a:off x="3074484" y="3194113"/>
            <a:ext cx="0" cy="1192863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E29C308-006A-4755-BE6E-CDA5A58D1043}"/>
              </a:ext>
            </a:extLst>
          </p:cNvPr>
          <p:cNvCxnSpPr/>
          <p:nvPr/>
        </p:nvCxnSpPr>
        <p:spPr>
          <a:xfrm flipH="1">
            <a:off x="1768447" y="4394279"/>
            <a:ext cx="1288010" cy="77449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39E911A-D201-483A-A692-785910E2F296}"/>
              </a:ext>
            </a:extLst>
          </p:cNvPr>
          <p:cNvCxnSpPr/>
          <p:nvPr/>
        </p:nvCxnSpPr>
        <p:spPr>
          <a:xfrm>
            <a:off x="3103508" y="4394276"/>
            <a:ext cx="1072693" cy="67924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B4FCB777-AD96-4689-BB3F-739FEFCE2361}"/>
              </a:ext>
            </a:extLst>
          </p:cNvPr>
          <p:cNvSpPr/>
          <p:nvPr/>
        </p:nvSpPr>
        <p:spPr>
          <a:xfrm>
            <a:off x="240147" y="4386976"/>
            <a:ext cx="1983531" cy="19651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Network</a:t>
            </a:r>
          </a:p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Everything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FE689A6-AE00-4081-BBD6-F6D7F3F0C017}"/>
              </a:ext>
            </a:extLst>
          </p:cNvPr>
          <p:cNvSpPr/>
          <p:nvPr/>
        </p:nvSpPr>
        <p:spPr>
          <a:xfrm>
            <a:off x="2064691" y="1414050"/>
            <a:ext cx="1983531" cy="19595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Electronic</a:t>
            </a:r>
          </a:p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Everywhere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E63FE5F-46E8-4C8C-9469-B57EE140736A}"/>
              </a:ext>
            </a:extLst>
          </p:cNvPr>
          <p:cNvSpPr/>
          <p:nvPr/>
        </p:nvSpPr>
        <p:spPr>
          <a:xfrm>
            <a:off x="3951426" y="4394276"/>
            <a:ext cx="1983531" cy="19651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Cloud</a:t>
            </a:r>
          </a:p>
          <a:p>
            <a:pPr algn="ctr"/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Intelligence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6146" name="Picture 2" descr="Internet of things free icon">
            <a:extLst>
              <a:ext uri="{FF2B5EF4-FFF2-40B4-BE49-F238E27FC236}">
                <a16:creationId xmlns:a16="http://schemas.microsoft.com/office/drawing/2014/main" id="{FE2A698E-D66B-4306-803E-A1D3B0B25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52" y="2696465"/>
            <a:ext cx="2037434" cy="203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ome free icon">
            <a:extLst>
              <a:ext uri="{FF2B5EF4-FFF2-40B4-BE49-F238E27FC236}">
                <a16:creationId xmlns:a16="http://schemas.microsoft.com/office/drawing/2014/main" id="{89C36C0D-228B-4F4C-B534-ED280E93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776" y="2696463"/>
            <a:ext cx="2037435" cy="203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십자형 4">
            <a:extLst>
              <a:ext uri="{FF2B5EF4-FFF2-40B4-BE49-F238E27FC236}">
                <a16:creationId xmlns:a16="http://schemas.microsoft.com/office/drawing/2014/main" id="{E2CDFAD9-BDA6-4845-85A3-5D57E787FC49}"/>
              </a:ext>
            </a:extLst>
          </p:cNvPr>
          <p:cNvSpPr/>
          <p:nvPr/>
        </p:nvSpPr>
        <p:spPr>
          <a:xfrm>
            <a:off x="8645565" y="3305600"/>
            <a:ext cx="844232" cy="819163"/>
          </a:xfrm>
          <a:prstGeom prst="plus">
            <a:avLst>
              <a:gd name="adj" fmla="val 394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23C6F-111A-45F7-9972-B38BC1899349}"/>
              </a:ext>
            </a:extLst>
          </p:cNvPr>
          <p:cNvSpPr txBox="1"/>
          <p:nvPr/>
        </p:nvSpPr>
        <p:spPr>
          <a:xfrm>
            <a:off x="7771030" y="4910212"/>
            <a:ext cx="2815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rgbClr val="1E3252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= IoT Home</a:t>
            </a:r>
            <a:endParaRPr lang="ko-KR" altLang="en-US" sz="4800" spc="-300" dirty="0">
              <a:solidFill>
                <a:srgbClr val="1E3252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74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2FDC5-1C54-4BEE-9C89-4E8C30029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"/>
          <a:stretch/>
        </p:blipFill>
        <p:spPr>
          <a:xfrm>
            <a:off x="2783840" y="0"/>
            <a:ext cx="940816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940581" y="2999710"/>
            <a:ext cx="2395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주요 부품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2955825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Part 2 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1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251232" y="79666"/>
            <a:ext cx="2194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주요 부품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Part 2 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050" name="Picture 2" descr="Celsius free icon">
            <a:extLst>
              <a:ext uri="{FF2B5EF4-FFF2-40B4-BE49-F238E27FC236}">
                <a16:creationId xmlns:a16="http://schemas.microsoft.com/office/drawing/2014/main" id="{EF249C6B-20EA-4132-92BC-C71B8FC97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14" y="1782342"/>
            <a:ext cx="1538534" cy="153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eiling lamp free icon">
            <a:extLst>
              <a:ext uri="{FF2B5EF4-FFF2-40B4-BE49-F238E27FC236}">
                <a16:creationId xmlns:a16="http://schemas.microsoft.com/office/drawing/2014/main" id="{8FE61637-A186-4C6E-8B8C-09A66542A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41" y="4026258"/>
            <a:ext cx="1713907" cy="171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0B7155-C831-4EF8-B807-54A02FE3A0E9}"/>
              </a:ext>
            </a:extLst>
          </p:cNvPr>
          <p:cNvSpPr txBox="1"/>
          <p:nvPr/>
        </p:nvSpPr>
        <p:spPr>
          <a:xfrm>
            <a:off x="2611226" y="1882306"/>
            <a:ext cx="4628560" cy="1181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온습도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센서</a:t>
            </a:r>
            <a:endParaRPr lang="en-US" altLang="ko-KR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스마트 에어컨 등을 제어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온도 조절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A0312-0EAC-4A35-BF2C-EFF3A3DCEA80}"/>
              </a:ext>
            </a:extLst>
          </p:cNvPr>
          <p:cNvSpPr txBox="1"/>
          <p:nvPr/>
        </p:nvSpPr>
        <p:spPr>
          <a:xfrm>
            <a:off x="2611226" y="4268858"/>
            <a:ext cx="5194168" cy="1181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조도 센서</a:t>
            </a:r>
            <a:endParaRPr lang="en-US" altLang="ko-KR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스마트 블라인드 등을 제어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조도량에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따라 조절 가능</a:t>
            </a:r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B7155-C831-4EF8-B807-54A02FE3A0E9}"/>
              </a:ext>
            </a:extLst>
          </p:cNvPr>
          <p:cNvSpPr txBox="1"/>
          <p:nvPr/>
        </p:nvSpPr>
        <p:spPr>
          <a:xfrm>
            <a:off x="3082567" y="1323184"/>
            <a:ext cx="4628560" cy="1181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적외선 센서</a:t>
            </a:r>
            <a:endParaRPr lang="en-US" altLang="ko-KR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리모콘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제어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TV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On/Off 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A0312-0EAC-4A35-BF2C-EFF3A3DCEA80}"/>
              </a:ext>
            </a:extLst>
          </p:cNvPr>
          <p:cNvSpPr txBox="1"/>
          <p:nvPr/>
        </p:nvSpPr>
        <p:spPr>
          <a:xfrm>
            <a:off x="3082567" y="3234027"/>
            <a:ext cx="1696824" cy="1181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마이크</a:t>
            </a:r>
            <a:endParaRPr lang="en-US" altLang="ko-KR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음성 인식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37911BD-4F4A-49E4-B394-3BBCAD851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8590" y="1194265"/>
            <a:ext cx="1544463" cy="16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Voice free icon">
            <a:extLst>
              <a:ext uri="{FF2B5EF4-FFF2-40B4-BE49-F238E27FC236}">
                <a16:creationId xmlns:a16="http://schemas.microsoft.com/office/drawing/2014/main" id="{21BA1555-1832-4EA7-A0E3-5498A5ECD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90" y="3185593"/>
            <a:ext cx="1405563" cy="140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otor free icon">
            <a:extLst>
              <a:ext uri="{FF2B5EF4-FFF2-40B4-BE49-F238E27FC236}">
                <a16:creationId xmlns:a16="http://schemas.microsoft.com/office/drawing/2014/main" id="{21D94135-9E75-4985-9323-C838E2EB9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90" y="5144870"/>
            <a:ext cx="1471551" cy="14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4281D0F-5639-4229-8923-4551E47BBEAF}"/>
              </a:ext>
            </a:extLst>
          </p:cNvPr>
          <p:cNvSpPr txBox="1"/>
          <p:nvPr/>
        </p:nvSpPr>
        <p:spPr>
          <a:xfrm>
            <a:off x="3082567" y="5144870"/>
            <a:ext cx="4383462" cy="1181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서보</a:t>
            </a:r>
            <a:r>
              <a:rPr lang="ko-KR" altLang="en-US" sz="3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모터</a:t>
            </a:r>
            <a:endParaRPr lang="en-US" altLang="ko-KR" sz="32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스마트 블라인드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보안카메라 등 제어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193E42-F943-404A-8836-4C007EF06592}"/>
              </a:ext>
            </a:extLst>
          </p:cNvPr>
          <p:cNvSpPr txBox="1"/>
          <p:nvPr/>
        </p:nvSpPr>
        <p:spPr>
          <a:xfrm>
            <a:off x="1251232" y="79666"/>
            <a:ext cx="2194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주요 부품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E4806-79D1-454D-B7C0-7F1A80233E18}"/>
              </a:ext>
            </a:extLst>
          </p:cNvPr>
          <p:cNvSpPr txBox="1"/>
          <p:nvPr/>
        </p:nvSpPr>
        <p:spPr>
          <a:xfrm>
            <a:off x="132080" y="117305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Part 2 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95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2024DE-C3DD-451D-B9C9-C4B0B54D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B2D7D1-11F4-4F5D-934F-96F437ECBCB8}"/>
              </a:ext>
            </a:extLst>
          </p:cNvPr>
          <p:cNvSpPr txBox="1"/>
          <p:nvPr/>
        </p:nvSpPr>
        <p:spPr>
          <a:xfrm>
            <a:off x="2529685" y="2999710"/>
            <a:ext cx="1217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ECEA2-DDC9-404A-AE1C-64629C22D8C3}"/>
              </a:ext>
            </a:extLst>
          </p:cNvPr>
          <p:cNvSpPr txBox="1"/>
          <p:nvPr/>
        </p:nvSpPr>
        <p:spPr>
          <a:xfrm>
            <a:off x="904240" y="2955825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Part 3 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70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14E8D7-0C84-4A65-9B23-D1A13628D52B}"/>
              </a:ext>
            </a:extLst>
          </p:cNvPr>
          <p:cNvSpPr/>
          <p:nvPr/>
        </p:nvSpPr>
        <p:spPr>
          <a:xfrm>
            <a:off x="373710" y="1613802"/>
            <a:ext cx="3332480" cy="3332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6EE71FE-0A3F-4A25-852B-B62F5C0A9B7E}"/>
              </a:ext>
            </a:extLst>
          </p:cNvPr>
          <p:cNvSpPr/>
          <p:nvPr/>
        </p:nvSpPr>
        <p:spPr>
          <a:xfrm>
            <a:off x="4429760" y="1613802"/>
            <a:ext cx="3332480" cy="3332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B67FCB-6C0A-43A6-9430-B53E5B0CBDF9}"/>
              </a:ext>
            </a:extLst>
          </p:cNvPr>
          <p:cNvSpPr/>
          <p:nvPr/>
        </p:nvSpPr>
        <p:spPr>
          <a:xfrm>
            <a:off x="8485810" y="1613802"/>
            <a:ext cx="3332480" cy="3332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 descr="Smartphone free icon">
            <a:extLst>
              <a:ext uri="{FF2B5EF4-FFF2-40B4-BE49-F238E27FC236}">
                <a16:creationId xmlns:a16="http://schemas.microsoft.com/office/drawing/2014/main" id="{FEA30368-0B8F-4F59-851D-D8778FE06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178" y="2358467"/>
            <a:ext cx="1820969" cy="182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nternet of things free icon">
            <a:extLst>
              <a:ext uri="{FF2B5EF4-FFF2-40B4-BE49-F238E27FC236}">
                <a16:creationId xmlns:a16="http://schemas.microsoft.com/office/drawing/2014/main" id="{3597B060-1261-4143-A1BA-BFAB2785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094" y="2277830"/>
            <a:ext cx="2004424" cy="200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BB571FB3-9027-401F-95E5-B88F676F6BCB}"/>
              </a:ext>
            </a:extLst>
          </p:cNvPr>
          <p:cNvGrpSpPr/>
          <p:nvPr/>
        </p:nvGrpSpPr>
        <p:grpSpPr>
          <a:xfrm>
            <a:off x="631684" y="5269333"/>
            <a:ext cx="2887651" cy="1151005"/>
            <a:chOff x="631683" y="5390664"/>
            <a:chExt cx="2887651" cy="115100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695DFA-1F4E-4FE2-B05C-1B39428479C4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393939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언제 어디서나 </a:t>
              </a:r>
              <a:endParaRPr lang="en-US" altLang="ko-KR" spc="-150" dirty="0">
                <a:solidFill>
                  <a:srgbClr val="39393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rgbClr val="393939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집안 확인 및 가전 제어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928E01-E26E-47B2-8406-E77B9ECC90D5}"/>
                </a:ext>
              </a:extLst>
            </p:cNvPr>
            <p:cNvSpPr txBox="1"/>
            <p:nvPr/>
          </p:nvSpPr>
          <p:spPr>
            <a:xfrm>
              <a:off x="1025383" y="5390664"/>
              <a:ext cx="21002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spc="-150" dirty="0">
                  <a:solidFill>
                    <a:srgbClr val="393939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스마트폰 제어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7F81B69-04F6-4357-8E54-54C8C4484F6D}"/>
              </a:ext>
            </a:extLst>
          </p:cNvPr>
          <p:cNvGrpSpPr/>
          <p:nvPr/>
        </p:nvGrpSpPr>
        <p:grpSpPr>
          <a:xfrm>
            <a:off x="4647480" y="5309384"/>
            <a:ext cx="2887651" cy="1151005"/>
            <a:chOff x="631683" y="5390664"/>
            <a:chExt cx="2887651" cy="115100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BC3914-7B95-463F-928E-9906BCB6E720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393939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연동된 가전으로 </a:t>
              </a:r>
              <a:endParaRPr lang="en-US" altLang="ko-KR" spc="-150" dirty="0">
                <a:solidFill>
                  <a:srgbClr val="393939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pPr algn="ctr"/>
              <a:r>
                <a:rPr lang="ko-KR" altLang="en-US" spc="-150" dirty="0">
                  <a:solidFill>
                    <a:srgbClr val="393939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내 생활패턴에 맞춤 가능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D2528F-81E3-4963-81E2-BDEB6522A827}"/>
                </a:ext>
              </a:extLst>
            </p:cNvPr>
            <p:cNvSpPr txBox="1"/>
            <p:nvPr/>
          </p:nvSpPr>
          <p:spPr>
            <a:xfrm>
              <a:off x="1329952" y="5390664"/>
              <a:ext cx="1491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spc="-150" dirty="0">
                  <a:solidFill>
                    <a:srgbClr val="393939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기능 확장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86D81A4-CC3C-48DB-9476-3030A9D9B3AD}"/>
              </a:ext>
            </a:extLst>
          </p:cNvPr>
          <p:cNvGrpSpPr/>
          <p:nvPr/>
        </p:nvGrpSpPr>
        <p:grpSpPr>
          <a:xfrm>
            <a:off x="8708224" y="5269333"/>
            <a:ext cx="2887651" cy="874006"/>
            <a:chOff x="631683" y="5390664"/>
            <a:chExt cx="2887651" cy="87400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C506AA4-2757-42B7-A3CF-AAF856A9FE9F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393939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집에 사람이 없어도 보안 가능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86B9E03-00B9-46D9-8C2E-61CBB6F5DE23}"/>
                </a:ext>
              </a:extLst>
            </p:cNvPr>
            <p:cNvSpPr txBox="1"/>
            <p:nvPr/>
          </p:nvSpPr>
          <p:spPr>
            <a:xfrm>
              <a:off x="1678605" y="5390664"/>
              <a:ext cx="7938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spc="-150" dirty="0">
                  <a:solidFill>
                    <a:srgbClr val="393939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보안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A0BD6BA-03E3-4179-A2D4-F0FD4F81FC36}"/>
              </a:ext>
            </a:extLst>
          </p:cNvPr>
          <p:cNvSpPr txBox="1"/>
          <p:nvPr/>
        </p:nvSpPr>
        <p:spPr>
          <a:xfrm>
            <a:off x="1236178" y="143745"/>
            <a:ext cx="1124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345826-15F6-495C-A9C5-52210CFAD722}"/>
              </a:ext>
            </a:extLst>
          </p:cNvPr>
          <p:cNvSpPr txBox="1"/>
          <p:nvPr/>
        </p:nvSpPr>
        <p:spPr>
          <a:xfrm>
            <a:off x="132080" y="117305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Part 3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124" name="Picture 4" descr="Secure shield free icon">
            <a:extLst>
              <a:ext uri="{FF2B5EF4-FFF2-40B4-BE49-F238E27FC236}">
                <a16:creationId xmlns:a16="http://schemas.microsoft.com/office/drawing/2014/main" id="{33BF3B99-CDCB-4A1C-8A6C-9495CADC7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797" y="2310914"/>
            <a:ext cx="2140504" cy="214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21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152</Words>
  <Application>Microsoft Office PowerPoint</Application>
  <PresentationFormat>와이드스크린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나눔스퀘어 Light</vt:lpstr>
      <vt:lpstr>Arial</vt:lpstr>
      <vt:lpstr>나눔스퀘어 ExtraBold</vt:lpstr>
      <vt:lpstr>12롯데마트드림Bold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장원아(2019120030)</cp:lastModifiedBy>
  <cp:revision>19</cp:revision>
  <dcterms:created xsi:type="dcterms:W3CDTF">2020-09-07T02:34:06Z</dcterms:created>
  <dcterms:modified xsi:type="dcterms:W3CDTF">2021-11-12T02:53:34Z</dcterms:modified>
</cp:coreProperties>
</file>