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0" r:id="rId3"/>
    <p:sldId id="261" r:id="rId4"/>
    <p:sldId id="285" r:id="rId5"/>
    <p:sldId id="287" r:id="rId6"/>
    <p:sldId id="282" r:id="rId7"/>
    <p:sldId id="289" r:id="rId8"/>
    <p:sldId id="288" r:id="rId9"/>
    <p:sldId id="290" r:id="rId10"/>
    <p:sldId id="283" r:id="rId11"/>
    <p:sldId id="303" r:id="rId12"/>
    <p:sldId id="291" r:id="rId13"/>
    <p:sldId id="304" r:id="rId14"/>
    <p:sldId id="262" r:id="rId15"/>
    <p:sldId id="294" r:id="rId16"/>
    <p:sldId id="292" r:id="rId17"/>
    <p:sldId id="295" r:id="rId18"/>
    <p:sldId id="293" r:id="rId19"/>
    <p:sldId id="298" r:id="rId20"/>
    <p:sldId id="299" r:id="rId21"/>
    <p:sldId id="296" r:id="rId22"/>
    <p:sldId id="297" r:id="rId23"/>
    <p:sldId id="300" r:id="rId24"/>
    <p:sldId id="301" r:id="rId25"/>
    <p:sldId id="302" r:id="rId26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AEB"/>
    <a:srgbClr val="FF0066"/>
    <a:srgbClr val="FFFE02"/>
    <a:srgbClr val="F80308"/>
    <a:srgbClr val="6612B2"/>
    <a:srgbClr val="A758EE"/>
    <a:srgbClr val="C1C1C1"/>
    <a:srgbClr val="0DAF0D"/>
    <a:srgbClr val="FD9901"/>
    <a:srgbClr val="A03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E7D8-19CA-1743-AC02-24D49D887446}" v="105" dt="2019-03-20T14:06:11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4B03-ACCE-4F3B-8CA1-4A1F2158852F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4EA2-04A5-451B-9A5D-344C9D8A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(IoT) </a:t>
            </a:r>
            <a:br>
              <a:rPr lang="en-US" altLang="ko-KR" dirty="0"/>
            </a:br>
            <a:r>
              <a:rPr lang="ko-KR" altLang="en-US" dirty="0"/>
              <a:t>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9780" y="4079875"/>
            <a:ext cx="7660341" cy="16557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스위치</a:t>
            </a:r>
            <a:r>
              <a:rPr lang="en-US" altLang="ko-KR" dirty="0"/>
              <a:t>(</a:t>
            </a:r>
            <a:r>
              <a:rPr lang="ko-KR" altLang="en-US" dirty="0"/>
              <a:t>푸시 버튼</a:t>
            </a:r>
            <a:r>
              <a:rPr lang="en-US" altLang="ko-KR" dirty="0"/>
              <a:t>)</a:t>
            </a:r>
            <a:r>
              <a:rPr lang="ko-KR" altLang="en-US" dirty="0"/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397867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2128" y="1130212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ko-KR" altLang="en-US" dirty="0"/>
              <a:t>불완전한 회로 연결</a:t>
            </a:r>
            <a:r>
              <a:rPr lang="en-US" altLang="ko-KR" dirty="0"/>
              <a:t>, </a:t>
            </a:r>
            <a:r>
              <a:rPr lang="ko-KR" altLang="en-US" dirty="0"/>
              <a:t>주변의 자기장 등 영향으로 불규칙한 신호</a:t>
            </a:r>
            <a:r>
              <a:rPr lang="en-US" altLang="ko-KR" dirty="0"/>
              <a:t>(</a:t>
            </a:r>
            <a:r>
              <a:rPr lang="ko-KR" altLang="en-US" dirty="0" err="1"/>
              <a:t>노이즈</a:t>
            </a:r>
            <a:r>
              <a:rPr lang="en-US" altLang="ko-KR" dirty="0"/>
              <a:t>) </a:t>
            </a:r>
            <a:r>
              <a:rPr lang="ko-KR" altLang="en-US" dirty="0"/>
              <a:t>발생</a:t>
            </a:r>
          </a:p>
          <a:p>
            <a:pPr lvl="1"/>
            <a:endParaRPr lang="en-US" altLang="ko-KR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8650" y="365127"/>
            <a:ext cx="8237444" cy="8988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풀로팅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79" y="2553613"/>
            <a:ext cx="6667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21177" y="710989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 smtClean="0"/>
              <a:t>digitalRead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 HIGH or LOW</a:t>
            </a:r>
          </a:p>
          <a:p>
            <a:pPr lvl="2"/>
            <a:r>
              <a:rPr lang="ko-KR" altLang="en-US" dirty="0" smtClean="0"/>
              <a:t>스위치 </a:t>
            </a:r>
            <a:r>
              <a:rPr lang="en-US" altLang="ko-KR" dirty="0" smtClean="0"/>
              <a:t>OFF 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불규칙한 값</a:t>
            </a:r>
            <a:r>
              <a:rPr lang="en-US" altLang="ko-KR" dirty="0" smtClean="0"/>
              <a:t>(HIGH, LOW) </a:t>
            </a:r>
            <a:r>
              <a:rPr lang="ko-KR" altLang="en-US" dirty="0" smtClean="0"/>
              <a:t>읽음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스위치 </a:t>
            </a:r>
            <a:r>
              <a:rPr lang="en-US" altLang="ko-KR" dirty="0" smtClean="0"/>
              <a:t>ON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HIGH(+5V) </a:t>
            </a:r>
            <a:r>
              <a:rPr lang="ko-KR" altLang="en-US" dirty="0" smtClean="0"/>
              <a:t>읽음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7" y="2029110"/>
            <a:ext cx="3658487" cy="35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9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전자기기이(가) 표시된 사진&#10;&#10;자동 생성된 설명">
            <a:extLst>
              <a:ext uri="{FF2B5EF4-FFF2-40B4-BE49-F238E27FC236}">
                <a16:creationId xmlns:a16="http://schemas.microsoft.com/office/drawing/2014/main" xmlns="" id="{7BAC300E-91AB-9D44-8DBE-1216A535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"/>
          <a:stretch/>
        </p:blipFill>
        <p:spPr>
          <a:xfrm>
            <a:off x="768350" y="720095"/>
            <a:ext cx="3352714" cy="4976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A5A19C-5FB8-824C-AC41-DBE7A5E58E80}"/>
              </a:ext>
            </a:extLst>
          </p:cNvPr>
          <p:cNvSpPr txBox="1"/>
          <p:nvPr/>
        </p:nvSpPr>
        <p:spPr>
          <a:xfrm>
            <a:off x="4766154" y="547751"/>
            <a:ext cx="4296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버튼을 누르지 않은 경우</a:t>
            </a:r>
            <a:r>
              <a:rPr kumimoji="1" lang="en-US" altLang="ko-KR" dirty="0"/>
              <a:t> : </a:t>
            </a:r>
            <a:r>
              <a:rPr kumimoji="1" lang="ko-KR" altLang="en-US" dirty="0" err="1"/>
              <a:t>플로팅</a:t>
            </a:r>
            <a:r>
              <a:rPr kumimoji="1" lang="ko-KR" altLang="en-US" dirty="0"/>
              <a:t> 현상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 불규칙한 신호</a:t>
            </a:r>
            <a:r>
              <a:rPr kumimoji="1" lang="en-US" altLang="ko-KR" dirty="0"/>
              <a:t>(0, 1)</a:t>
            </a:r>
            <a:r>
              <a:rPr kumimoji="1" lang="ko-KR" altLang="en-US" dirty="0"/>
              <a:t> 발생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EAA06D-51A7-2047-A052-5E1468DC686B}"/>
              </a:ext>
            </a:extLst>
          </p:cNvPr>
          <p:cNvSpPr txBox="1"/>
          <p:nvPr/>
        </p:nvSpPr>
        <p:spPr>
          <a:xfrm>
            <a:off x="4766154" y="3687072"/>
            <a:ext cx="4083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버튼을 누른 경우</a:t>
            </a:r>
            <a:r>
              <a:rPr kumimoji="1" lang="en-US" altLang="ko-KR" dirty="0"/>
              <a:t> : 0(0V, LOW) </a:t>
            </a:r>
            <a:r>
              <a:rPr kumimoji="1" lang="ko-KR" altLang="en-US" dirty="0"/>
              <a:t>읽음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741" y="6319457"/>
            <a:ext cx="587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 만약 </a:t>
            </a:r>
            <a:r>
              <a:rPr lang="en-US" altLang="ko-KR" dirty="0"/>
              <a:t>5V</a:t>
            </a:r>
            <a:r>
              <a:rPr lang="ko-KR" altLang="en-US" dirty="0"/>
              <a:t>에 연결하면 버튼을 누른 경우 </a:t>
            </a:r>
            <a:r>
              <a:rPr lang="en-US" altLang="ko-KR" dirty="0"/>
              <a:t>1(+5V, HIGH) </a:t>
            </a:r>
            <a:r>
              <a:rPr lang="ko-KR" altLang="en-US" dirty="0"/>
              <a:t>읽음</a:t>
            </a:r>
          </a:p>
        </p:txBody>
      </p:sp>
    </p:spTree>
    <p:extLst>
      <p:ext uri="{BB962C8B-B14F-4D97-AF65-F5344CB8AC3E}">
        <p14:creationId xmlns:p14="http://schemas.microsoft.com/office/powerpoint/2010/main" val="38946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75865" y="522700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smtClean="0"/>
              <a:t>스위치 </a:t>
            </a:r>
            <a:r>
              <a:rPr lang="en-US" altLang="ko-KR" dirty="0" smtClean="0"/>
              <a:t>ON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숏트</a:t>
            </a:r>
            <a:r>
              <a:rPr lang="ko-KR" altLang="en-US" dirty="0" smtClean="0"/>
              <a:t> 발생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!!!, </a:t>
            </a:r>
            <a:r>
              <a:rPr lang="ko-KR" altLang="en-US" dirty="0" smtClean="0">
                <a:solidFill>
                  <a:srgbClr val="FF0000"/>
                </a:solidFill>
              </a:rPr>
              <a:t>절대 연결하면 안됨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dirty="0" smtClean="0"/>
              <a:t>쇼트 방지를 위해 저항</a:t>
            </a:r>
            <a:r>
              <a:rPr lang="en-US" altLang="ko-KR" dirty="0" smtClean="0"/>
              <a:t>(PULL-DWON, PULL-UP)</a:t>
            </a:r>
            <a:r>
              <a:rPr lang="ko-KR" altLang="en-US" dirty="0" smtClean="0"/>
              <a:t>이 필요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0" y="2084260"/>
            <a:ext cx="3365588" cy="31460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54" y="1840821"/>
            <a:ext cx="5054506" cy="37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2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/>
              <a:t>풀다운</a:t>
            </a:r>
            <a:r>
              <a:rPr lang="en-US" altLang="ko-KR" dirty="0"/>
              <a:t>(PULL-DOWN)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26510" y="1441574"/>
            <a:ext cx="8005113" cy="863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GND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3" y="2855932"/>
            <a:ext cx="4071336" cy="2893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30" y="2800816"/>
            <a:ext cx="4182443" cy="30125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03748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ON : 5V&gt;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04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33" y="122756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F192102-15FA-6C48-837A-78B031F23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28" y="942379"/>
            <a:ext cx="5550177" cy="59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3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풀업</a:t>
            </a:r>
            <a:r>
              <a:rPr lang="en-US" altLang="ko-KR" dirty="0"/>
              <a:t>(PULL-UP)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5V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 </a:t>
            </a:r>
            <a:r>
              <a:rPr lang="en-US" altLang="ko-KR" dirty="0"/>
              <a:t>: </a:t>
            </a:r>
            <a:r>
              <a:rPr lang="ko-KR" altLang="en-US" dirty="0" err="1"/>
              <a:t>풀다운과</a:t>
            </a:r>
            <a:r>
              <a:rPr lang="ko-KR" altLang="en-US" dirty="0"/>
              <a:t> 반대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9"/>
          <a:stretch/>
        </p:blipFill>
        <p:spPr>
          <a:xfrm>
            <a:off x="223028" y="2855934"/>
            <a:ext cx="4211186" cy="26057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43" y="2795686"/>
            <a:ext cx="4391093" cy="2722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6065" y="5837129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5V&gt;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3786" y="5739488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32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990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13" name="그림 1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xmlns="" id="{C483F129-A159-EA4C-A6D5-616F2EB5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5454" r="2445" b="1875"/>
          <a:stretch/>
        </p:blipFill>
        <p:spPr>
          <a:xfrm>
            <a:off x="1794735" y="1178805"/>
            <a:ext cx="5191854" cy="56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(INPUT_PULL_UP)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아두이노</a:t>
            </a:r>
            <a:r>
              <a:rPr lang="ko-KR" altLang="en-US" dirty="0"/>
              <a:t> 내부에 있는 </a:t>
            </a:r>
            <a:r>
              <a:rPr lang="ko-KR" altLang="en-US" dirty="0" err="1"/>
              <a:t>풀업</a:t>
            </a:r>
            <a:r>
              <a:rPr lang="ko-KR" altLang="en-US" dirty="0"/>
              <a:t> 저항을 사용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30" y="2639789"/>
            <a:ext cx="4628275" cy="31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11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4369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스위치의 이해</a:t>
            </a:r>
            <a:endParaRPr lang="en-US" altLang="ko-KR" dirty="0"/>
          </a:p>
          <a:p>
            <a:r>
              <a:rPr lang="ko-KR" altLang="en-US" dirty="0"/>
              <a:t>디지털 입력</a:t>
            </a:r>
            <a:endParaRPr lang="en-US" altLang="ko-KR" dirty="0"/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(x,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플로팅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  <a:endParaRPr lang="en-US" altLang="ko-KR" dirty="0"/>
          </a:p>
          <a:p>
            <a:pPr lvl="1"/>
            <a:r>
              <a:rPr lang="ko-KR" altLang="en-US" dirty="0"/>
              <a:t>시리얼 모니터로 </a:t>
            </a:r>
            <a:r>
              <a:rPr lang="ko-KR" altLang="en-US" dirty="0" err="1"/>
              <a:t>플로팅</a:t>
            </a:r>
            <a:r>
              <a:rPr lang="ko-KR" altLang="en-US" dirty="0"/>
              <a:t> 현상 확인</a:t>
            </a:r>
            <a:endParaRPr lang="en-US" altLang="ko-KR" dirty="0"/>
          </a:p>
          <a:p>
            <a:r>
              <a:rPr lang="ko-KR" altLang="en-US" dirty="0"/>
              <a:t>풀다운</a:t>
            </a:r>
            <a:r>
              <a:rPr lang="en-US" altLang="ko-KR" dirty="0"/>
              <a:t>(Pull-Down) </a:t>
            </a:r>
            <a:r>
              <a:rPr lang="ko-KR" altLang="en-US" dirty="0"/>
              <a:t>저항</a:t>
            </a:r>
            <a:r>
              <a:rPr lang="en-US" altLang="ko-KR" dirty="0"/>
              <a:t>, </a:t>
            </a:r>
            <a:r>
              <a:rPr lang="ko-KR" altLang="en-US" dirty="0" err="1"/>
              <a:t>풀업</a:t>
            </a:r>
            <a:r>
              <a:rPr lang="en-US" altLang="ko-KR" dirty="0"/>
              <a:t>(Pull-Up) </a:t>
            </a:r>
            <a:r>
              <a:rPr lang="ko-KR" altLang="en-US" dirty="0"/>
              <a:t>저항</a:t>
            </a:r>
            <a:endParaRPr lang="en-US" altLang="ko-KR" dirty="0"/>
          </a:p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(INPUT_PULLUP)</a:t>
            </a:r>
            <a:r>
              <a:rPr lang="ko-KR" altLang="en-US" dirty="0"/>
              <a:t> 저항</a:t>
            </a:r>
            <a:endParaRPr lang="en-US" altLang="ko-KR" dirty="0"/>
          </a:p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ko-KR" altLang="en-US" dirty="0"/>
              <a:t> 저항을 이용한 </a:t>
            </a:r>
            <a:r>
              <a:rPr lang="en-US" altLang="ko-KR" dirty="0"/>
              <a:t>LED ON/OFF</a:t>
            </a:r>
            <a:r>
              <a:rPr lang="ko-KR" altLang="en-US" dirty="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9683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DF087650-FC74-7247-9653-3D7CFFBCEE43}"/>
              </a:ext>
            </a:extLst>
          </p:cNvPr>
          <p:cNvSpPr txBox="1">
            <a:spLocks/>
          </p:cNvSpPr>
          <p:nvPr/>
        </p:nvSpPr>
        <p:spPr>
          <a:xfrm>
            <a:off x="452437" y="647012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 </a:t>
            </a:r>
            <a:r>
              <a:rPr lang="el-GR" altLang="ko-KR" dirty="0"/>
              <a:t>Ω </a:t>
            </a:r>
            <a:r>
              <a:rPr lang="en-US" altLang="ko-KR" dirty="0"/>
              <a:t>)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33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57130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29ABF8AB-78AC-044A-ABEA-D907F93D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54" y="1123720"/>
            <a:ext cx="5354384" cy="56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3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239" y="752521"/>
            <a:ext cx="8491521" cy="922502"/>
          </a:xfrm>
        </p:spPr>
        <p:txBody>
          <a:bodyPr>
            <a:normAutofit fontScale="90000"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INPUT_PULLUP</a:t>
            </a:r>
            <a:r>
              <a:rPr lang="ko-KR" altLang="en-US" sz="4400" dirty="0"/>
              <a:t> 저항을 이용한 </a:t>
            </a:r>
            <a:r>
              <a:rPr lang="en-US" altLang="ko-KR" sz="4400" dirty="0"/>
              <a:t>LED ON/OFF </a:t>
            </a:r>
            <a:r>
              <a:rPr lang="ko-KR" altLang="en-US" sz="4400" dirty="0"/>
              <a:t>제작</a:t>
            </a:r>
            <a:r>
              <a:rPr lang="ko-KR" altLang="en-US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/>
            </a:r>
            <a:br>
              <a:rPr lang="ko-KR" altLang="en-US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EF178005-F9F5-DB41-9651-29FA5F1A2373}"/>
              </a:ext>
            </a:extLst>
          </p:cNvPr>
          <p:cNvSpPr txBox="1">
            <a:spLocks/>
          </p:cNvSpPr>
          <p:nvPr/>
        </p:nvSpPr>
        <p:spPr>
          <a:xfrm>
            <a:off x="904875" y="1902935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 </a:t>
            </a:r>
            <a:r>
              <a:rPr lang="el-GR" altLang="ko-KR" dirty="0"/>
              <a:t>Ω 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LED 1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104854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689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07021" y="604292"/>
            <a:ext cx="7929957" cy="993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</a:t>
            </a:r>
            <a:r>
              <a:rPr lang="ko-KR" altLang="en-US" dirty="0"/>
              <a:t> </a:t>
            </a:r>
            <a:r>
              <a:rPr lang="el-GR" altLang="ko-KR" dirty="0">
                <a:latin typeface="+mj-ea"/>
              </a:rPr>
              <a:t>Ω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 LED 1</a:t>
            </a:r>
            <a:r>
              <a:rPr lang="ko-KR" altLang="en-US" dirty="0"/>
              <a:t>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2007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4089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이해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2929" r="8348" b="15548"/>
          <a:stretch/>
        </p:blipFill>
        <p:spPr>
          <a:xfrm>
            <a:off x="1704913" y="2401038"/>
            <a:ext cx="5863959" cy="3516016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28650" y="1374016"/>
            <a:ext cx="7886700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스위치 </a:t>
            </a:r>
            <a:r>
              <a:rPr lang="en-US" altLang="ko-KR" dirty="0"/>
              <a:t>: </a:t>
            </a:r>
            <a:r>
              <a:rPr lang="ko-KR" altLang="en-US" dirty="0" err="1"/>
              <a:t>푸시</a:t>
            </a:r>
            <a:r>
              <a:rPr lang="ko-KR" altLang="en-US" dirty="0"/>
              <a:t> 버튼</a:t>
            </a:r>
            <a:endParaRPr lang="en-US" altLang="ko-KR" dirty="0"/>
          </a:p>
          <a:p>
            <a:pPr lvl="1"/>
            <a:r>
              <a:rPr lang="ko-KR" altLang="en-US" dirty="0" err="1"/>
              <a:t>텍트</a:t>
            </a:r>
            <a:r>
              <a:rPr lang="ko-KR" altLang="en-US" dirty="0"/>
              <a:t> 스위치</a:t>
            </a:r>
          </a:p>
        </p:txBody>
      </p:sp>
    </p:spTree>
    <p:extLst>
      <p:ext uri="{BB962C8B-B14F-4D97-AF65-F5344CB8AC3E}">
        <p14:creationId xmlns:p14="http://schemas.microsoft.com/office/powerpoint/2010/main" val="18895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회로 및 원리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8084697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버튼을 누르지 않을 경우 </a:t>
            </a:r>
            <a:r>
              <a:rPr lang="en-US" altLang="ko-KR" dirty="0"/>
              <a:t>: 1-2</a:t>
            </a:r>
            <a:r>
              <a:rPr lang="ko-KR" altLang="en-US" dirty="0"/>
              <a:t>번</a:t>
            </a:r>
            <a:r>
              <a:rPr lang="en-US" altLang="ko-KR" dirty="0"/>
              <a:t>, 3-4</a:t>
            </a:r>
            <a:r>
              <a:rPr lang="ko-KR" altLang="en-US" dirty="0"/>
              <a:t>번 연결</a:t>
            </a:r>
            <a:endParaRPr lang="en-US" altLang="ko-KR" dirty="0"/>
          </a:p>
          <a:p>
            <a:r>
              <a:rPr lang="ko-KR" altLang="en-US" dirty="0"/>
              <a:t>버튼을 누를 경우 </a:t>
            </a:r>
            <a:r>
              <a:rPr lang="en-US" altLang="ko-KR" dirty="0"/>
              <a:t>: 4</a:t>
            </a:r>
            <a:r>
              <a:rPr lang="ko-KR" altLang="en-US" dirty="0"/>
              <a:t>개의 다리가 모두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98" y="2707516"/>
            <a:ext cx="5566099" cy="30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디지털 입력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8084697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버튼을 누르지 않을 경우 </a:t>
            </a:r>
            <a:r>
              <a:rPr lang="en-US" altLang="ko-KR" dirty="0"/>
              <a:t>: 1</a:t>
            </a:r>
            <a:r>
              <a:rPr lang="ko-KR" altLang="en-US" dirty="0"/>
              <a:t>번</a:t>
            </a:r>
            <a:r>
              <a:rPr lang="en-US" altLang="ko-KR" dirty="0"/>
              <a:t>, 2</a:t>
            </a:r>
            <a:r>
              <a:rPr lang="ko-KR" altLang="en-US" dirty="0"/>
              <a:t>번 </a:t>
            </a:r>
            <a:r>
              <a:rPr lang="en-US" altLang="ko-KR" dirty="0"/>
              <a:t>/ 3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 연결</a:t>
            </a:r>
            <a:endParaRPr lang="en-US" altLang="ko-KR" dirty="0"/>
          </a:p>
          <a:p>
            <a:r>
              <a:rPr lang="ko-KR" altLang="en-US" dirty="0"/>
              <a:t>버튼을 누를 경우 </a:t>
            </a:r>
            <a:r>
              <a:rPr lang="en-US" altLang="ko-KR" dirty="0"/>
              <a:t>: 4</a:t>
            </a:r>
            <a:r>
              <a:rPr lang="ko-KR" altLang="en-US" dirty="0"/>
              <a:t>개의 다리가 모두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98" y="2707516"/>
            <a:ext cx="5566099" cy="30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GND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18" name="그림 17" descr="전자기기, 회로이(가) 표시된 사진&#10;&#10;자동 생성된 설명">
            <a:extLst>
              <a:ext uri="{FF2B5EF4-FFF2-40B4-BE49-F238E27FC236}">
                <a16:creationId xmlns:a16="http://schemas.microsoft.com/office/drawing/2014/main" xmlns="" id="{D7BDF426-0F3C-494A-8C9F-2D3B68D6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r="1" b="53148"/>
          <a:stretch/>
        </p:blipFill>
        <p:spPr>
          <a:xfrm>
            <a:off x="1683276" y="2167419"/>
            <a:ext cx="5232733" cy="37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0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GND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ECAF3A8-C7C9-B74C-8D7D-50DCC1DCD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9144000" cy="56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5V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xmlns="" id="{BD1E7784-0FC5-4241-BC94-8AE6CE466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9" r="-393" b="721"/>
          <a:stretch/>
        </p:blipFill>
        <p:spPr>
          <a:xfrm>
            <a:off x="1473771" y="1781549"/>
            <a:ext cx="5487861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9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5V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F132A92-9B9D-1945-A66C-A7F72DCE0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213"/>
            <a:ext cx="9144000" cy="54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4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14311</TotalTime>
  <Words>455</Words>
  <Application>Microsoft Office PowerPoint</Application>
  <PresentationFormat>화면 슬라이드 쇼(4:3)</PresentationFormat>
  <Paragraphs>84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사물인터넷(IoT)  프로그래밍 기초</vt:lpstr>
      <vt:lpstr>목차</vt:lpstr>
      <vt:lpstr>스위치의 이해 </vt:lpstr>
      <vt:lpstr>스위치의 회로 및 원리 </vt:lpstr>
      <vt:lpstr>디지털 입력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풀다운(PULL-DOWN) 저항</vt:lpstr>
      <vt:lpstr>스케치 프로그래밍</vt:lpstr>
      <vt:lpstr>풀업(PULL-UP) 저항</vt:lpstr>
      <vt:lpstr>스케치 프로그래밍</vt:lpstr>
      <vt:lpstr>내부 풀업(INPUT_PULL_UP) 저항</vt:lpstr>
      <vt:lpstr>Fritzing</vt:lpstr>
      <vt:lpstr>PowerPoint 프레젠테이션</vt:lpstr>
      <vt:lpstr>스케치 프로그래밍</vt:lpstr>
      <vt:lpstr>INPUT_PULLUP 저항을 이용한 LED ON/OFF 제작 </vt:lpstr>
      <vt:lpstr>Fritzing</vt:lpstr>
      <vt:lpstr>PowerPoint 프레젠테이션</vt:lpstr>
      <vt:lpstr>스케치 프로그래밍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사물인터넷(IoT)</dc:title>
  <dc:creator>Windows 사용자</dc:creator>
  <cp:lastModifiedBy>Kim Jong Hyun</cp:lastModifiedBy>
  <cp:revision>167</cp:revision>
  <cp:lastPrinted>2019-03-18T09:27:49Z</cp:lastPrinted>
  <dcterms:created xsi:type="dcterms:W3CDTF">2019-02-21T14:11:08Z</dcterms:created>
  <dcterms:modified xsi:type="dcterms:W3CDTF">2019-03-21T05:16:16Z</dcterms:modified>
</cp:coreProperties>
</file>