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1"/>
    <p:restoredTop sz="94680"/>
  </p:normalViewPr>
  <p:slideViewPr>
    <p:cSldViewPr snapToGrid="0" snapToObjects="1">
      <p:cViewPr varScale="1">
        <p:scale>
          <a:sx n="207" d="100"/>
          <a:sy n="207" d="100"/>
        </p:scale>
        <p:origin x="4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5E4A-86DA-504E-ACEC-358962D1F60A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CC08-1E21-EE40-B062-BB72D6088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5E4A-86DA-504E-ACEC-358962D1F60A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CC08-1E21-EE40-B062-BB72D6088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8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5E4A-86DA-504E-ACEC-358962D1F60A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CC08-1E21-EE40-B062-BB72D6088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5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5E4A-86DA-504E-ACEC-358962D1F60A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CC08-1E21-EE40-B062-BB72D6088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2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5E4A-86DA-504E-ACEC-358962D1F60A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CC08-1E21-EE40-B062-BB72D6088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5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5E4A-86DA-504E-ACEC-358962D1F60A}" type="datetimeFigureOut">
              <a:rPr lang="en-US" smtClean="0"/>
              <a:t>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CC08-1E21-EE40-B062-BB72D6088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2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5E4A-86DA-504E-ACEC-358962D1F60A}" type="datetimeFigureOut">
              <a:rPr lang="en-US" smtClean="0"/>
              <a:t>1/9/22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CC08-1E21-EE40-B062-BB72D6088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2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5E4A-86DA-504E-ACEC-358962D1F60A}" type="datetimeFigureOut">
              <a:rPr lang="en-US" smtClean="0"/>
              <a:t>1/9/22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CC08-1E21-EE40-B062-BB72D6088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4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5E4A-86DA-504E-ACEC-358962D1F60A}" type="datetimeFigureOut">
              <a:rPr lang="en-US" smtClean="0"/>
              <a:t>1/9/22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CC08-1E21-EE40-B062-BB72D6088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9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5E4A-86DA-504E-ACEC-358962D1F60A}" type="datetimeFigureOut">
              <a:rPr lang="en-US" smtClean="0"/>
              <a:t>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CC08-1E21-EE40-B062-BB72D6088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87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5E4A-86DA-504E-ACEC-358962D1F60A}" type="datetimeFigureOut">
              <a:rPr lang="en-US" smtClean="0"/>
              <a:t>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CC08-1E21-EE40-B062-BB72D6088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4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45E4A-86DA-504E-ACEC-358962D1F60A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8CC08-1E21-EE40-B062-BB72D6088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1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C206AA-5FA2-CA44-AC5C-B08EC408E0D6}"/>
              </a:ext>
            </a:extLst>
          </p:cNvPr>
          <p:cNvSpPr/>
          <p:nvPr/>
        </p:nvSpPr>
        <p:spPr>
          <a:xfrm>
            <a:off x="2498097" y="968784"/>
            <a:ext cx="3929980" cy="111378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Raspberry PI 4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Camera, WiFi, BLE, </a:t>
            </a:r>
            <a:r>
              <a:rPr lang="en-US" i="1" dirty="0"/>
              <a:t>ide49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86DAE04-3253-134E-A260-B676CABB9144}"/>
              </a:ext>
            </a:extLst>
          </p:cNvPr>
          <p:cNvSpPr/>
          <p:nvPr/>
        </p:nvSpPr>
        <p:spPr>
          <a:xfrm>
            <a:off x="2498096" y="2633867"/>
            <a:ext cx="3929981" cy="85796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STM32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C470A5B-D039-E84B-A2B1-A0C66B8970E9}"/>
              </a:ext>
            </a:extLst>
          </p:cNvPr>
          <p:cNvSpPr/>
          <p:nvPr/>
        </p:nvSpPr>
        <p:spPr>
          <a:xfrm>
            <a:off x="2498097" y="4043137"/>
            <a:ext cx="1147025" cy="78654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Motor Driver</a:t>
            </a:r>
            <a:r>
              <a:rPr lang="en-US" dirty="0"/>
              <a:t> TB6612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520559D-22F8-BE47-8D6C-9593A6A6C83D}"/>
              </a:ext>
            </a:extLst>
          </p:cNvPr>
          <p:cNvSpPr/>
          <p:nvPr/>
        </p:nvSpPr>
        <p:spPr>
          <a:xfrm>
            <a:off x="3889575" y="4043137"/>
            <a:ext cx="1147025" cy="78654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Encoders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3903AD5-C127-E84A-ADC0-57F4A28D16A7}"/>
              </a:ext>
            </a:extLst>
          </p:cNvPr>
          <p:cNvSpPr/>
          <p:nvPr/>
        </p:nvSpPr>
        <p:spPr>
          <a:xfrm>
            <a:off x="5281053" y="4043137"/>
            <a:ext cx="1147025" cy="78654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IMU</a:t>
            </a:r>
          </a:p>
          <a:p>
            <a:pPr algn="ctr"/>
            <a:r>
              <a:rPr lang="en-US" dirty="0"/>
              <a:t>BNO055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0249364-0484-A741-AC08-851929A53ECE}"/>
              </a:ext>
            </a:extLst>
          </p:cNvPr>
          <p:cNvSpPr/>
          <p:nvPr/>
        </p:nvSpPr>
        <p:spPr>
          <a:xfrm>
            <a:off x="427570" y="968784"/>
            <a:ext cx="1480930" cy="111378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5V Supply</a:t>
            </a:r>
            <a:endParaRPr lang="en-US" i="1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DBF7B3A-136F-714D-A65B-A3D1F39A47DC}"/>
              </a:ext>
            </a:extLst>
          </p:cNvPr>
          <p:cNvSpPr/>
          <p:nvPr/>
        </p:nvSpPr>
        <p:spPr>
          <a:xfrm>
            <a:off x="2498097" y="5169572"/>
            <a:ext cx="2538503" cy="78654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54CF05C-7794-C646-906C-D1754B3CA1FE}"/>
              </a:ext>
            </a:extLst>
          </p:cNvPr>
          <p:cNvSpPr/>
          <p:nvPr/>
        </p:nvSpPr>
        <p:spPr>
          <a:xfrm>
            <a:off x="433708" y="4043137"/>
            <a:ext cx="1480930" cy="78654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12V Lithium Battery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BA9AF22-9B48-D141-9B47-A47AD26566CD}"/>
              </a:ext>
            </a:extLst>
          </p:cNvPr>
          <p:cNvSpPr/>
          <p:nvPr/>
        </p:nvSpPr>
        <p:spPr>
          <a:xfrm>
            <a:off x="7235500" y="968784"/>
            <a:ext cx="1480930" cy="11137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Remote</a:t>
            </a:r>
          </a:p>
          <a:p>
            <a:pPr algn="ctr"/>
            <a:r>
              <a:rPr lang="en-US" b="1" dirty="0"/>
              <a:t>Controller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6A0885-248C-4D4B-93C0-70FCB6DE03CC}"/>
              </a:ext>
            </a:extLst>
          </p:cNvPr>
          <p:cNvCxnSpPr>
            <a:cxnSpLocks/>
            <a:stCxn id="16" idx="0"/>
            <a:endCxn id="14" idx="2"/>
          </p:cNvCxnSpPr>
          <p:nvPr/>
        </p:nvCxnSpPr>
        <p:spPr>
          <a:xfrm flipH="1" flipV="1">
            <a:off x="1168035" y="2082566"/>
            <a:ext cx="6138" cy="1960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975C27-E092-DC41-BBED-9748B09DCEAB}"/>
              </a:ext>
            </a:extLst>
          </p:cNvPr>
          <p:cNvCxnSpPr>
            <a:stCxn id="14" idx="3"/>
            <a:endCxn id="4" idx="1"/>
          </p:cNvCxnSpPr>
          <p:nvPr/>
        </p:nvCxnSpPr>
        <p:spPr>
          <a:xfrm>
            <a:off x="1908500" y="1525675"/>
            <a:ext cx="5895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D16CC6-95DE-8240-B419-66FDF5746058}"/>
              </a:ext>
            </a:extLst>
          </p:cNvPr>
          <p:cNvCxnSpPr>
            <a:stCxn id="4" idx="3"/>
            <a:endCxn id="17" idx="1"/>
          </p:cNvCxnSpPr>
          <p:nvPr/>
        </p:nvCxnSpPr>
        <p:spPr>
          <a:xfrm>
            <a:off x="6428077" y="1525675"/>
            <a:ext cx="807423" cy="0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2770D7-1537-5948-9A06-9A3A766C6F42}"/>
              </a:ext>
            </a:extLst>
          </p:cNvPr>
          <p:cNvCxnSpPr/>
          <p:nvPr/>
        </p:nvCxnSpPr>
        <p:spPr>
          <a:xfrm>
            <a:off x="4477146" y="2090967"/>
            <a:ext cx="0" cy="55130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95DDE25-62EB-2743-8F00-C8757B969784}"/>
              </a:ext>
            </a:extLst>
          </p:cNvPr>
          <p:cNvCxnSpPr>
            <a:cxnSpLocks/>
          </p:cNvCxnSpPr>
          <p:nvPr/>
        </p:nvCxnSpPr>
        <p:spPr>
          <a:xfrm>
            <a:off x="3071609" y="4829682"/>
            <a:ext cx="49" cy="339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F75CBD7-8736-E441-9D84-9C4DFD743991}"/>
              </a:ext>
            </a:extLst>
          </p:cNvPr>
          <p:cNvCxnSpPr>
            <a:cxnSpLocks/>
          </p:cNvCxnSpPr>
          <p:nvPr/>
        </p:nvCxnSpPr>
        <p:spPr>
          <a:xfrm flipV="1">
            <a:off x="4469852" y="4829682"/>
            <a:ext cx="0" cy="3263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4180663-4801-EF4E-8DD5-D8201D10F0E8}"/>
              </a:ext>
            </a:extLst>
          </p:cNvPr>
          <p:cNvCxnSpPr>
            <a:cxnSpLocks/>
          </p:cNvCxnSpPr>
          <p:nvPr/>
        </p:nvCxnSpPr>
        <p:spPr>
          <a:xfrm>
            <a:off x="3071658" y="3505354"/>
            <a:ext cx="0" cy="549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6BD23F7-E4A0-A149-A272-65F54B5BEE76}"/>
              </a:ext>
            </a:extLst>
          </p:cNvPr>
          <p:cNvCxnSpPr>
            <a:cxnSpLocks/>
          </p:cNvCxnSpPr>
          <p:nvPr/>
        </p:nvCxnSpPr>
        <p:spPr>
          <a:xfrm flipV="1">
            <a:off x="4477146" y="3505354"/>
            <a:ext cx="0" cy="5377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7518F6F-D659-5E44-803E-9E1B41142B57}"/>
              </a:ext>
            </a:extLst>
          </p:cNvPr>
          <p:cNvCxnSpPr/>
          <p:nvPr/>
        </p:nvCxnSpPr>
        <p:spPr>
          <a:xfrm>
            <a:off x="5854565" y="3498594"/>
            <a:ext cx="0" cy="55130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F4D276F-B47B-6646-B09C-ADC269AE9DC4}"/>
              </a:ext>
            </a:extLst>
          </p:cNvPr>
          <p:cNvCxnSpPr/>
          <p:nvPr/>
        </p:nvCxnSpPr>
        <p:spPr>
          <a:xfrm>
            <a:off x="1908500" y="4445926"/>
            <a:ext cx="5895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669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25</Words>
  <Application>Microsoft Macintosh PowerPoint</Application>
  <PresentationFormat>Letter Paper (8.5x11 in)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Bernhard E. BOSER</dc:creator>
  <cp:lastModifiedBy>Bernhard E. BOSER</cp:lastModifiedBy>
  <cp:revision>2</cp:revision>
  <dcterms:created xsi:type="dcterms:W3CDTF">2022-01-10T00:58:27Z</dcterms:created>
  <dcterms:modified xsi:type="dcterms:W3CDTF">2022-01-10T01:20:01Z</dcterms:modified>
</cp:coreProperties>
</file>