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9" r:id="rId5"/>
    <p:sldId id="271" r:id="rId6"/>
    <p:sldId id="272" r:id="rId7"/>
    <p:sldId id="273" r:id="rId8"/>
    <p:sldId id="262" r:id="rId9"/>
    <p:sldId id="259" r:id="rId10"/>
  </p:sldIdLst>
  <p:sldSz cx="9144000" cy="5143500" type="screen16x9"/>
  <p:notesSz cx="6858000" cy="9144000"/>
  <p:defaultTextStyle>
    <a:defPPr>
      <a:defRPr lang="ko-KR"/>
    </a:defPPr>
    <a:lvl1pPr marL="0" algn="l" defTabSz="91428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41" algn="l" defTabSz="91428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282" algn="l" defTabSz="91428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422" algn="l" defTabSz="91428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565" algn="l" defTabSz="91428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705" algn="l" defTabSz="91428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846" algn="l" defTabSz="91428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199987" algn="l" defTabSz="91428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127" algn="l" defTabSz="91428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B9A7"/>
    <a:srgbClr val="B1B9A7"/>
    <a:srgbClr val="E2E5DE"/>
    <a:srgbClr val="EEF0EC"/>
    <a:srgbClr val="FBFBFB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226" y="4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3" y="1597825"/>
            <a:ext cx="7772400" cy="110251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3" y="2914653"/>
            <a:ext cx="6400800" cy="131444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F9B3-12C2-43B4-B42C-FA6F3EB654A0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5882-1EE7-47F4-84AA-70CE6EC46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773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F9B3-12C2-43B4-B42C-FA6F3EB654A0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5882-1EE7-47F4-84AA-70CE6EC46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32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3" y="205980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2" y="205980"/>
            <a:ext cx="6019801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F9B3-12C2-43B4-B42C-FA6F3EB654A0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5882-1EE7-47F4-84AA-70CE6EC46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559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F9B3-12C2-43B4-B42C-FA6F3EB654A0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5882-1EE7-47F4-84AA-70CE6EC46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925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5" y="3305178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5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28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2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2856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57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284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19998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5712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F9B3-12C2-43B4-B42C-FA6F3EB654A0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5882-1EE7-47F4-84AA-70CE6EC46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94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2" y="1200152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2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F9B3-12C2-43B4-B42C-FA6F3EB654A0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5882-1EE7-47F4-84AA-70CE6EC46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000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1" indent="0">
              <a:buNone/>
              <a:defRPr sz="2000" b="1"/>
            </a:lvl2pPr>
            <a:lvl3pPr marL="914282" indent="0">
              <a:buNone/>
              <a:defRPr sz="1900" b="1"/>
            </a:lvl3pPr>
            <a:lvl4pPr marL="1371422" indent="0">
              <a:buNone/>
              <a:defRPr sz="1600" b="1"/>
            </a:lvl4pPr>
            <a:lvl5pPr marL="1828565" indent="0">
              <a:buNone/>
              <a:defRPr sz="1600" b="1"/>
            </a:lvl5pPr>
            <a:lvl6pPr marL="2285705" indent="0">
              <a:buNone/>
              <a:defRPr sz="1600" b="1"/>
            </a:lvl6pPr>
            <a:lvl7pPr marL="2742846" indent="0">
              <a:buNone/>
              <a:defRPr sz="1600" b="1"/>
            </a:lvl7pPr>
            <a:lvl8pPr marL="3199987" indent="0">
              <a:buNone/>
              <a:defRPr sz="1600" b="1"/>
            </a:lvl8pPr>
            <a:lvl9pPr marL="3657127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1" y="1631158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31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1" indent="0">
              <a:buNone/>
              <a:defRPr sz="2000" b="1"/>
            </a:lvl2pPr>
            <a:lvl3pPr marL="914282" indent="0">
              <a:buNone/>
              <a:defRPr sz="1900" b="1"/>
            </a:lvl3pPr>
            <a:lvl4pPr marL="1371422" indent="0">
              <a:buNone/>
              <a:defRPr sz="1600" b="1"/>
            </a:lvl4pPr>
            <a:lvl5pPr marL="1828565" indent="0">
              <a:buNone/>
              <a:defRPr sz="1600" b="1"/>
            </a:lvl5pPr>
            <a:lvl6pPr marL="2285705" indent="0">
              <a:buNone/>
              <a:defRPr sz="1600" b="1"/>
            </a:lvl6pPr>
            <a:lvl7pPr marL="2742846" indent="0">
              <a:buNone/>
              <a:defRPr sz="1600" b="1"/>
            </a:lvl7pPr>
            <a:lvl8pPr marL="3199987" indent="0">
              <a:buNone/>
              <a:defRPr sz="1600" b="1"/>
            </a:lvl8pPr>
            <a:lvl9pPr marL="3657127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31" y="1631158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F9B3-12C2-43B4-B42C-FA6F3EB654A0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5882-1EE7-47F4-84AA-70CE6EC46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814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F9B3-12C2-43B4-B42C-FA6F3EB654A0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5882-1EE7-47F4-84AA-70CE6EC46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73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F9B3-12C2-43B4-B42C-FA6F3EB654A0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5882-1EE7-47F4-84AA-70CE6EC46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699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6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04794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6" y="1076331"/>
            <a:ext cx="3008313" cy="3518297"/>
          </a:xfrm>
        </p:spPr>
        <p:txBody>
          <a:bodyPr/>
          <a:lstStyle>
            <a:lvl1pPr marL="0" indent="0">
              <a:buNone/>
              <a:defRPr sz="1500"/>
            </a:lvl1pPr>
            <a:lvl2pPr marL="457141" indent="0">
              <a:buNone/>
              <a:defRPr sz="1200"/>
            </a:lvl2pPr>
            <a:lvl3pPr marL="914282" indent="0">
              <a:buNone/>
              <a:defRPr sz="1100"/>
            </a:lvl3pPr>
            <a:lvl4pPr marL="1371422" indent="0">
              <a:buNone/>
              <a:defRPr sz="900"/>
            </a:lvl4pPr>
            <a:lvl5pPr marL="1828565" indent="0">
              <a:buNone/>
              <a:defRPr sz="900"/>
            </a:lvl5pPr>
            <a:lvl6pPr marL="2285705" indent="0">
              <a:buNone/>
              <a:defRPr sz="900"/>
            </a:lvl6pPr>
            <a:lvl7pPr marL="2742846" indent="0">
              <a:buNone/>
              <a:defRPr sz="900"/>
            </a:lvl7pPr>
            <a:lvl8pPr marL="3199987" indent="0">
              <a:buNone/>
              <a:defRPr sz="900"/>
            </a:lvl8pPr>
            <a:lvl9pPr marL="3657127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F9B3-12C2-43B4-B42C-FA6F3EB654A0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5882-1EE7-47F4-84AA-70CE6EC46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805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91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91" y="459583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41" indent="0">
              <a:buNone/>
              <a:defRPr sz="2800"/>
            </a:lvl2pPr>
            <a:lvl3pPr marL="914282" indent="0">
              <a:buNone/>
              <a:defRPr sz="2400"/>
            </a:lvl3pPr>
            <a:lvl4pPr marL="1371422" indent="0">
              <a:buNone/>
              <a:defRPr sz="2000"/>
            </a:lvl4pPr>
            <a:lvl5pPr marL="1828565" indent="0">
              <a:buNone/>
              <a:defRPr sz="2000"/>
            </a:lvl5pPr>
            <a:lvl6pPr marL="2285705" indent="0">
              <a:buNone/>
              <a:defRPr sz="2000"/>
            </a:lvl6pPr>
            <a:lvl7pPr marL="2742846" indent="0">
              <a:buNone/>
              <a:defRPr sz="2000"/>
            </a:lvl7pPr>
            <a:lvl8pPr marL="3199987" indent="0">
              <a:buNone/>
              <a:defRPr sz="2000"/>
            </a:lvl8pPr>
            <a:lvl9pPr marL="3657127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91" y="4025510"/>
            <a:ext cx="5486400" cy="603647"/>
          </a:xfrm>
        </p:spPr>
        <p:txBody>
          <a:bodyPr/>
          <a:lstStyle>
            <a:lvl1pPr marL="0" indent="0">
              <a:buNone/>
              <a:defRPr sz="1500"/>
            </a:lvl1pPr>
            <a:lvl2pPr marL="457141" indent="0">
              <a:buNone/>
              <a:defRPr sz="1200"/>
            </a:lvl2pPr>
            <a:lvl3pPr marL="914282" indent="0">
              <a:buNone/>
              <a:defRPr sz="1100"/>
            </a:lvl3pPr>
            <a:lvl4pPr marL="1371422" indent="0">
              <a:buNone/>
              <a:defRPr sz="900"/>
            </a:lvl4pPr>
            <a:lvl5pPr marL="1828565" indent="0">
              <a:buNone/>
              <a:defRPr sz="900"/>
            </a:lvl5pPr>
            <a:lvl6pPr marL="2285705" indent="0">
              <a:buNone/>
              <a:defRPr sz="900"/>
            </a:lvl6pPr>
            <a:lvl7pPr marL="2742846" indent="0">
              <a:buNone/>
              <a:defRPr sz="900"/>
            </a:lvl7pPr>
            <a:lvl8pPr marL="3199987" indent="0">
              <a:buNone/>
              <a:defRPr sz="900"/>
            </a:lvl8pPr>
            <a:lvl9pPr marL="3657127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F9B3-12C2-43B4-B42C-FA6F3EB654A0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5882-1EE7-47F4-84AA-70CE6EC46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13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 vert="horz" lIns="91416" tIns="45708" rIns="91416" bIns="45708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6F9B3-12C2-43B4-B42C-FA6F3EB654A0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15882-1EE7-47F4-84AA-70CE6EC46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80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82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6" indent="-342856" algn="l" defTabSz="914282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54" indent="-285715" algn="l" defTabSz="914282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53" indent="-228571" algn="l" defTabSz="914282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93" indent="-228571" algn="l" defTabSz="914282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34" indent="-228571" algn="l" defTabSz="914282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75" indent="-228571" algn="l" defTabSz="914282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17" indent="-228571" algn="l" defTabSz="914282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58" indent="-228571" algn="l" defTabSz="914282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98" indent="-228571" algn="l" defTabSz="914282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8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1" algn="l" defTabSz="91428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2" algn="l" defTabSz="91428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22" algn="l" defTabSz="91428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65" algn="l" defTabSz="91428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05" algn="l" defTabSz="91428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46" algn="l" defTabSz="91428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87" algn="l" defTabSz="91428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27" algn="l" defTabSz="91428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3F3F3"/>
            </a:gs>
            <a:gs pos="100000">
              <a:srgbClr val="E2E5DE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27587" y="609535"/>
            <a:ext cx="7632848" cy="1242137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395539" y="4707846"/>
            <a:ext cx="6336704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39969" y="771551"/>
            <a:ext cx="6924989" cy="938694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/>
          <a:p>
            <a:r>
              <a:rPr lang="en-US" altLang="ko-KR" sz="5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Simple Presentation</a:t>
            </a:r>
            <a:endParaRPr lang="ko-KR" altLang="en-US" sz="5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6" y="3028767"/>
            <a:ext cx="6120680" cy="1631192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/>
          <a:p>
            <a:r>
              <a:rPr lang="ko-KR" altLang="en-US" sz="25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팀명</a:t>
            </a:r>
            <a:r>
              <a:rPr lang="ko-KR" altLang="en-US" sz="2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25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잘했조</a:t>
            </a:r>
            <a:endParaRPr lang="en-US" altLang="ko-KR" sz="2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2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팀원 </a:t>
            </a:r>
            <a:r>
              <a:rPr lang="en-US" altLang="ko-KR" sz="2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2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김진우</a:t>
            </a:r>
            <a:r>
              <a:rPr lang="en-US" altLang="ko-KR" sz="2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강민성</a:t>
            </a:r>
            <a:r>
              <a:rPr lang="en-US" altLang="ko-KR" sz="2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노현진</a:t>
            </a:r>
            <a:r>
              <a:rPr lang="en-US" altLang="ko-KR" sz="2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5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이채림</a:t>
            </a:r>
            <a:endParaRPr lang="en-US" altLang="ko-KR" sz="2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25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훈련과정명</a:t>
            </a:r>
            <a:r>
              <a:rPr lang="ko-KR" altLang="en-US" sz="2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25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프로젝트형</a:t>
            </a:r>
            <a:r>
              <a:rPr lang="ko-KR" altLang="en-US" sz="2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5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IoT</a:t>
            </a:r>
            <a:r>
              <a:rPr lang="en-US" altLang="ko-KR" sz="2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2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서비스 개발</a:t>
            </a:r>
            <a:endParaRPr lang="en-US" altLang="ko-KR" sz="2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25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운영기관명</a:t>
            </a:r>
            <a:r>
              <a:rPr lang="ko-KR" altLang="en-US" sz="2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2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멀티캠퍼스</a:t>
            </a:r>
            <a:endParaRPr lang="ko-KR" altLang="en-US" sz="2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05" b="95028" l="5525" r="8950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280" y="4227937"/>
            <a:ext cx="927225" cy="92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42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0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71" y="-20538"/>
            <a:ext cx="2301735" cy="938694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/>
          <a:p>
            <a:r>
              <a:rPr lang="en-US" altLang="ko-KR" sz="5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ontents</a:t>
            </a:r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43615" y="675132"/>
            <a:ext cx="102574" cy="44683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472325" y="1203600"/>
            <a:ext cx="6412047" cy="523220"/>
            <a:chOff x="1400313" y="2085202"/>
            <a:chExt cx="6412047" cy="697625"/>
          </a:xfrm>
        </p:grpSpPr>
        <p:grpSp>
          <p:nvGrpSpPr>
            <p:cNvPr id="7" name="그룹 6"/>
            <p:cNvGrpSpPr/>
            <p:nvPr/>
          </p:nvGrpSpPr>
          <p:grpSpPr>
            <a:xfrm>
              <a:off x="1403648" y="2085782"/>
              <a:ext cx="6408712" cy="648072"/>
              <a:chOff x="1331640" y="2132856"/>
              <a:chExt cx="6408712" cy="648072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1331640" y="2132856"/>
                <a:ext cx="6408712" cy="64807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1902460" y="2132856"/>
                <a:ext cx="77252" cy="648072"/>
              </a:xfrm>
              <a:prstGeom prst="rect">
                <a:avLst/>
              </a:prstGeom>
              <a:solidFill>
                <a:srgbClr val="FBFBFB">
                  <a:alpha val="4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1400313" y="2085202"/>
              <a:ext cx="543739" cy="697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Ⅰ</a:t>
              </a:r>
              <a:endPara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94595" y="2085202"/>
              <a:ext cx="2465740" cy="697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프로젝트 배경</a:t>
              </a:r>
              <a:endPara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472322" y="1870929"/>
            <a:ext cx="6412046" cy="575975"/>
            <a:chOff x="1400314" y="2061005"/>
            <a:chExt cx="6412046" cy="767965"/>
          </a:xfrm>
        </p:grpSpPr>
        <p:grpSp>
          <p:nvGrpSpPr>
            <p:cNvPr id="15" name="그룹 14"/>
            <p:cNvGrpSpPr/>
            <p:nvPr/>
          </p:nvGrpSpPr>
          <p:grpSpPr>
            <a:xfrm>
              <a:off x="1403648" y="2085782"/>
              <a:ext cx="6408712" cy="648072"/>
              <a:chOff x="1331640" y="2132856"/>
              <a:chExt cx="6408712" cy="648072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1331640" y="2132856"/>
                <a:ext cx="6408712" cy="64807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1902460" y="2132856"/>
                <a:ext cx="77252" cy="648072"/>
              </a:xfrm>
              <a:prstGeom prst="rect">
                <a:avLst/>
              </a:prstGeom>
              <a:solidFill>
                <a:srgbClr val="FBFBFB">
                  <a:alpha val="4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400314" y="2061005"/>
              <a:ext cx="543739" cy="697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Ⅱ</a:t>
              </a:r>
              <a:endPara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94595" y="2131345"/>
              <a:ext cx="4281941" cy="697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프로젝트 팀 구성 및 역할</a:t>
              </a:r>
              <a:endPara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475659" y="2571755"/>
            <a:ext cx="6408712" cy="523220"/>
            <a:chOff x="1403648" y="2081477"/>
            <a:chExt cx="6408712" cy="697626"/>
          </a:xfrm>
        </p:grpSpPr>
        <p:grpSp>
          <p:nvGrpSpPr>
            <p:cNvPr id="21" name="그룹 20"/>
            <p:cNvGrpSpPr/>
            <p:nvPr/>
          </p:nvGrpSpPr>
          <p:grpSpPr>
            <a:xfrm>
              <a:off x="1403648" y="2085782"/>
              <a:ext cx="6408712" cy="648072"/>
              <a:chOff x="1331640" y="2132856"/>
              <a:chExt cx="6408712" cy="648072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1331640" y="2132856"/>
                <a:ext cx="6408712" cy="64807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1902460" y="2132856"/>
                <a:ext cx="77252" cy="648072"/>
              </a:xfrm>
              <a:prstGeom prst="rect">
                <a:avLst/>
              </a:prstGeom>
              <a:solidFill>
                <a:srgbClr val="FBFBFB">
                  <a:alpha val="4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1403648" y="2081477"/>
              <a:ext cx="543739" cy="6976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Ⅲ</a:t>
              </a:r>
              <a:endPara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94595" y="2081477"/>
              <a:ext cx="4514377" cy="6976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프로젝트 수행절차 및 방법</a:t>
              </a:r>
              <a:endPara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475656" y="3241869"/>
            <a:ext cx="6408713" cy="573181"/>
            <a:chOff x="1403647" y="2061005"/>
            <a:chExt cx="6408713" cy="764240"/>
          </a:xfrm>
        </p:grpSpPr>
        <p:grpSp>
          <p:nvGrpSpPr>
            <p:cNvPr id="27" name="그룹 26"/>
            <p:cNvGrpSpPr/>
            <p:nvPr/>
          </p:nvGrpSpPr>
          <p:grpSpPr>
            <a:xfrm>
              <a:off x="1403648" y="2085782"/>
              <a:ext cx="6408712" cy="648072"/>
              <a:chOff x="1331640" y="2132856"/>
              <a:chExt cx="6408712" cy="648072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1331640" y="2132856"/>
                <a:ext cx="6408712" cy="64807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1902460" y="2132856"/>
                <a:ext cx="77252" cy="648072"/>
              </a:xfrm>
              <a:prstGeom prst="rect">
                <a:avLst/>
              </a:prstGeom>
              <a:solidFill>
                <a:srgbClr val="FBFBFB">
                  <a:alpha val="4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1403647" y="2061005"/>
              <a:ext cx="543739" cy="697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Ⅳ</a:t>
              </a:r>
              <a:endPara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25574" y="2127620"/>
              <a:ext cx="3310522" cy="697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프로젝트 수행 결과</a:t>
              </a:r>
              <a:endPara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475659" y="3927350"/>
            <a:ext cx="6408712" cy="535779"/>
            <a:chOff x="1403648" y="2061005"/>
            <a:chExt cx="6408712" cy="714370"/>
          </a:xfrm>
        </p:grpSpPr>
        <p:grpSp>
          <p:nvGrpSpPr>
            <p:cNvPr id="33" name="그룹 32"/>
            <p:cNvGrpSpPr/>
            <p:nvPr/>
          </p:nvGrpSpPr>
          <p:grpSpPr>
            <a:xfrm>
              <a:off x="1403648" y="2085782"/>
              <a:ext cx="6408712" cy="648072"/>
              <a:chOff x="1331640" y="2132856"/>
              <a:chExt cx="6408712" cy="648072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1331640" y="2132856"/>
                <a:ext cx="6408712" cy="64807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1902460" y="2132856"/>
                <a:ext cx="77252" cy="648072"/>
              </a:xfrm>
              <a:prstGeom prst="rect">
                <a:avLst/>
              </a:prstGeom>
              <a:solidFill>
                <a:srgbClr val="FBFBFB">
                  <a:alpha val="4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1403648" y="2061005"/>
              <a:ext cx="543739" cy="697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Ⅴ</a:t>
              </a:r>
              <a:endPara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094595" y="2077750"/>
              <a:ext cx="1388522" cy="697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느낀 점</a:t>
              </a:r>
              <a:endPara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863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0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/>
          <p:nvPr/>
        </p:nvCxnSpPr>
        <p:spPr>
          <a:xfrm>
            <a:off x="1115616" y="789551"/>
            <a:ext cx="6912768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79614" y="51469"/>
            <a:ext cx="6984775" cy="707862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Ⅰ. </a:t>
            </a:r>
            <a:r>
              <a: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 배경</a:t>
            </a:r>
            <a:endParaRPr lang="ko-KR" altLang="en-US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0" y="987576"/>
            <a:ext cx="8640960" cy="3949085"/>
          </a:xfrm>
          <a:prstGeom prst="rect">
            <a:avLst/>
          </a:prstGeom>
          <a:solidFill>
            <a:schemeClr val="tx1">
              <a:lumMod val="65000"/>
              <a:lumOff val="3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963" tIns="71982" rIns="143963" bIns="71982" rtlCol="0" anchor="t"/>
          <a:lstStyle/>
          <a:p>
            <a:pPr marL="285715" indent="-285715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 주제 </a:t>
            </a:r>
            <a:r>
              <a:rPr lang="en-US" altLang="ko-KR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서울 음식점 추천 사이트</a:t>
            </a:r>
            <a:endParaRPr lang="en-US" altLang="ko-KR" sz="1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15" indent="-285715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 목적 </a:t>
            </a:r>
            <a:r>
              <a:rPr lang="en-US" altLang="ko-KR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음식점 결정시간을 최소화하기 위한 추천 서비스 시스템 구축</a:t>
            </a:r>
            <a:endParaRPr lang="en-US" altLang="ko-KR" sz="1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15" indent="-285715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 개요</a:t>
            </a:r>
            <a:endParaRPr lang="en-US" altLang="ko-KR" sz="1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99996" lvl="1" indent="-342856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컨셉</a:t>
            </a:r>
            <a:r>
              <a:rPr lang="ko-KR" alt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</a:p>
          <a:p>
            <a:pPr marL="799996" lvl="1" indent="-342856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훈련내용과 관련성 </a:t>
            </a:r>
            <a:r>
              <a:rPr lang="en-US" altLang="ko-KR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</a:p>
          <a:p>
            <a:pPr marL="799996" lvl="1" indent="-342856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개발환경 </a:t>
            </a:r>
            <a:r>
              <a:rPr lang="en-US" altLang="ko-KR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altLang="ko-KR" sz="1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Pycharm</a:t>
            </a:r>
            <a:r>
              <a:rPr lang="en-US" altLang="ko-KR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ko-KR" sz="1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MariaDB</a:t>
            </a:r>
            <a:endParaRPr lang="en-US" altLang="ko-KR" sz="1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15" indent="-285715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 구조</a:t>
            </a:r>
            <a:r>
              <a:rPr lang="en-US" altLang="ko-KR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marL="285715" indent="-285715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기대효과</a:t>
            </a:r>
            <a:r>
              <a:rPr lang="en-US" altLang="ko-KR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endParaRPr lang="en-US" altLang="ko-KR" sz="1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0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/>
          <p:nvPr/>
        </p:nvCxnSpPr>
        <p:spPr>
          <a:xfrm>
            <a:off x="1115616" y="789551"/>
            <a:ext cx="6912768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79614" y="51469"/>
            <a:ext cx="6984775" cy="707862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Ⅱ. </a:t>
            </a:r>
            <a:r>
              <a: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 배경</a:t>
            </a:r>
            <a:endParaRPr lang="ko-KR" altLang="en-US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928153"/>
              </p:ext>
            </p:extLst>
          </p:nvPr>
        </p:nvGraphicFramePr>
        <p:xfrm>
          <a:off x="179513" y="1131590"/>
          <a:ext cx="8784976" cy="36004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39629"/>
                <a:gridCol w="6345347"/>
              </a:tblGrid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훈련생 명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역할</a:t>
                      </a:r>
                      <a:endParaRPr lang="ko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738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/>
                        <a:t>김진우</a:t>
                      </a:r>
                      <a:endParaRPr lang="ko-KR" alt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SQL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및 데이터분석 및 </a:t>
                      </a:r>
                      <a:r>
                        <a:rPr lang="en-US" altLang="ko-KR" sz="1800" baseline="0" dirty="0" err="1" smtClean="0"/>
                        <a:t>django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38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/>
                        <a:t>강민성</a:t>
                      </a:r>
                      <a:endParaRPr lang="ko-KR" alt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aseline="0" dirty="0" smtClean="0"/>
                        <a:t>Html readable Code </a:t>
                      </a:r>
                      <a:r>
                        <a:rPr lang="ko-KR" altLang="en-US" sz="1800" baseline="0" dirty="0" smtClean="0"/>
                        <a:t>및 데이터 조사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38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/>
                        <a:t>노현진</a:t>
                      </a:r>
                      <a:endParaRPr lang="ko-KR" alt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Login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aseline="0" dirty="0" err="1" smtClean="0"/>
                        <a:t>orm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구축 및 </a:t>
                      </a:r>
                      <a:r>
                        <a:rPr lang="en-US" altLang="ko-KR" sz="1800" baseline="0" dirty="0" smtClean="0"/>
                        <a:t>login page </a:t>
                      </a:r>
                      <a:r>
                        <a:rPr lang="ko-KR" altLang="en-US" sz="1800" baseline="0" dirty="0" smtClean="0"/>
                        <a:t>구현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38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 smtClean="0"/>
                        <a:t>이채림</a:t>
                      </a:r>
                      <a:endParaRPr lang="ko-KR" alt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Review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aseline="0" dirty="0" err="1" smtClean="0"/>
                        <a:t>orm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구축 및 </a:t>
                      </a:r>
                      <a:r>
                        <a:rPr lang="en-US" altLang="ko-KR" sz="1800" baseline="0" dirty="0" smtClean="0"/>
                        <a:t>review page </a:t>
                      </a:r>
                      <a:r>
                        <a:rPr lang="ko-KR" altLang="en-US" sz="1800" baseline="0" dirty="0" smtClean="0"/>
                        <a:t>구현</a:t>
                      </a:r>
                      <a:endParaRPr lang="ko-KR" altLang="en-US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071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0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/>
          <p:nvPr/>
        </p:nvCxnSpPr>
        <p:spPr>
          <a:xfrm>
            <a:off x="1115616" y="789551"/>
            <a:ext cx="6912768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55576" y="51469"/>
            <a:ext cx="7668850" cy="707862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Ⅲ. </a:t>
            </a:r>
            <a:r>
              <a:rPr lang="ko-KR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프로젝트 수행절차 및 방법</a:t>
            </a:r>
            <a:endParaRPr lang="ko-KR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11393"/>
              </p:ext>
            </p:extLst>
          </p:nvPr>
        </p:nvGraphicFramePr>
        <p:xfrm>
          <a:off x="323528" y="971564"/>
          <a:ext cx="8568952" cy="40553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0628"/>
                <a:gridCol w="1796397"/>
                <a:gridCol w="4851927"/>
              </a:tblGrid>
              <a:tr h="5452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구분</a:t>
                      </a:r>
                      <a:endParaRPr lang="ko-KR" altLang="en-US" sz="1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기간</a:t>
                      </a:r>
                      <a:endParaRPr lang="ko-KR" altLang="en-US" sz="15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활동</a:t>
                      </a:r>
                      <a:endParaRPr lang="ko-KR" altLang="en-US" sz="15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</a:tr>
              <a:tr h="54520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+mn-lt"/>
                        </a:rPr>
                        <a:t>사전 기획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/>
                        <a:t>3.2 ~ 3.4</a:t>
                      </a:r>
                      <a:endParaRPr lang="ko-KR" altLang="en-US" sz="1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500" b="0" dirty="0" smtClean="0"/>
                        <a:t>주제 선정 및 일정 수립</a:t>
                      </a:r>
                      <a:endParaRPr lang="en-US" altLang="ko-KR" sz="1500" b="0" dirty="0" smtClean="0"/>
                    </a:p>
                    <a:p>
                      <a:pPr marL="285750" indent="-2857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500" b="0" dirty="0" smtClean="0"/>
                        <a:t>데이터 수집과 전처리</a:t>
                      </a:r>
                      <a:endParaRPr lang="ko-KR" altLang="en-US" sz="15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520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/>
                        <a:t>3.7</a:t>
                      </a:r>
                      <a:endParaRPr lang="ko-KR" altLang="en-US" sz="1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500" b="0" dirty="0" smtClean="0"/>
                        <a:t>프로젝트 주제 </a:t>
                      </a:r>
                      <a:r>
                        <a:rPr lang="en-US" altLang="ko-KR" sz="1500" b="0" dirty="0" smtClean="0"/>
                        <a:t>&amp; </a:t>
                      </a:r>
                      <a:r>
                        <a:rPr lang="ko-KR" altLang="en-US" sz="1500" b="0" dirty="0" smtClean="0"/>
                        <a:t>아이디어 발표</a:t>
                      </a:r>
                      <a:endParaRPr lang="ko-KR" altLang="en-US" sz="15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520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+mn-lt"/>
                        </a:rPr>
                        <a:t>개발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/>
                        <a:t>3.3 ~ 3.7</a:t>
                      </a:r>
                      <a:endParaRPr lang="ko-KR" altLang="en-US" sz="1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500" b="0" dirty="0" smtClean="0"/>
                        <a:t>데이터 분석 및 </a:t>
                      </a:r>
                      <a:r>
                        <a:rPr lang="en-US" altLang="ko-KR" sz="1500" b="0" dirty="0" smtClean="0"/>
                        <a:t>SQL(</a:t>
                      </a:r>
                      <a:r>
                        <a:rPr lang="en-US" altLang="ko-KR" sz="1500" b="0" dirty="0" err="1" smtClean="0"/>
                        <a:t>mariadb</a:t>
                      </a:r>
                      <a:r>
                        <a:rPr lang="en-US" altLang="ko-KR" sz="1500" b="0" dirty="0" smtClean="0"/>
                        <a:t>)</a:t>
                      </a:r>
                    </a:p>
                    <a:p>
                      <a:pPr marL="285750" indent="-2857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500" b="0" dirty="0" smtClean="0"/>
                        <a:t>데이터 시각화 및 </a:t>
                      </a:r>
                      <a:r>
                        <a:rPr lang="en-US" altLang="ko-KR" sz="1500" b="0" dirty="0" err="1" smtClean="0"/>
                        <a:t>Django</a:t>
                      </a:r>
                      <a:r>
                        <a:rPr lang="en-US" altLang="ko-KR" sz="1500" b="0" baseline="0" dirty="0" smtClean="0"/>
                        <a:t> </a:t>
                      </a:r>
                      <a:r>
                        <a:rPr lang="ko-KR" altLang="en-US" sz="1500" b="0" baseline="0" dirty="0" smtClean="0"/>
                        <a:t>업로드</a:t>
                      </a:r>
                      <a:endParaRPr lang="en-US" altLang="ko-KR" sz="1500" b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520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/>
                        <a:t>3.6 ~ 3.16</a:t>
                      </a:r>
                      <a:endParaRPr lang="ko-KR" altLang="en-US" sz="1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itchFamily="34" charset="0"/>
                        <a:buChar char="•"/>
                      </a:pPr>
                      <a:r>
                        <a:rPr lang="en-US" altLang="ko-KR" sz="1500" b="0" dirty="0" smtClean="0"/>
                        <a:t>Login</a:t>
                      </a:r>
                      <a:r>
                        <a:rPr lang="en-US" altLang="ko-KR" sz="1500" b="0" baseline="0" dirty="0" smtClean="0"/>
                        <a:t> page </a:t>
                      </a:r>
                      <a:r>
                        <a:rPr lang="ko-KR" altLang="en-US" sz="1500" b="0" baseline="0" dirty="0" smtClean="0"/>
                        <a:t>완료</a:t>
                      </a:r>
                      <a:endParaRPr lang="en-US" altLang="ko-KR" sz="1500" b="0" baseline="0" dirty="0" smtClean="0"/>
                    </a:p>
                    <a:p>
                      <a:pPr marL="285750" indent="-285750" algn="l" latinLnBrk="1">
                        <a:buFont typeface="Arial" pitchFamily="34" charset="0"/>
                        <a:buChar char="•"/>
                      </a:pPr>
                      <a:r>
                        <a:rPr lang="en-US" altLang="ko-KR" sz="1500" b="0" dirty="0" smtClean="0"/>
                        <a:t>Market page </a:t>
                      </a:r>
                      <a:r>
                        <a:rPr lang="ko-KR" altLang="en-US" sz="1500" b="0" dirty="0" smtClean="0"/>
                        <a:t>완료</a:t>
                      </a:r>
                      <a:endParaRPr lang="en-US" altLang="ko-KR" sz="1500" b="0" dirty="0" smtClean="0"/>
                    </a:p>
                    <a:p>
                      <a:pPr marL="285750" indent="-285750" algn="l" latinLnBrk="1">
                        <a:buFont typeface="Arial" pitchFamily="34" charset="0"/>
                        <a:buChar char="•"/>
                      </a:pPr>
                      <a:r>
                        <a:rPr lang="en-US" altLang="ko-KR" sz="1500" b="0" dirty="0" smtClean="0"/>
                        <a:t>Review page</a:t>
                      </a:r>
                      <a:r>
                        <a:rPr lang="en-US" altLang="ko-KR" sz="1500" b="0" baseline="0" dirty="0" smtClean="0"/>
                        <a:t> </a:t>
                      </a:r>
                      <a:r>
                        <a:rPr lang="ko-KR" altLang="en-US" sz="1500" b="0" baseline="0" dirty="0" smtClean="0"/>
                        <a:t>완료</a:t>
                      </a:r>
                      <a:endParaRPr lang="ko-KR" altLang="en-US" sz="15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52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+mn-lt"/>
                        </a:rPr>
                        <a:t>수정</a:t>
                      </a:r>
                      <a:r>
                        <a:rPr lang="en-US" altLang="ko-KR" sz="1800" b="1" dirty="0" smtClean="0">
                          <a:latin typeface="+mn-lt"/>
                        </a:rPr>
                        <a:t>/</a:t>
                      </a:r>
                      <a:r>
                        <a:rPr lang="ko-KR" altLang="en-US" sz="1800" b="1" dirty="0" smtClean="0">
                          <a:latin typeface="+mn-lt"/>
                        </a:rPr>
                        <a:t>보완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/>
                        <a:t>3.16 ~ 3.17</a:t>
                      </a:r>
                      <a:endParaRPr lang="ko-KR" altLang="en-US" sz="1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500" b="0" dirty="0" smtClean="0"/>
                        <a:t>프로젝트 고도화 및 보고서 </a:t>
                      </a:r>
                      <a:r>
                        <a:rPr lang="en-US" altLang="ko-KR" sz="1500" b="0" dirty="0" smtClean="0"/>
                        <a:t>&amp;</a:t>
                      </a:r>
                      <a:r>
                        <a:rPr lang="ko-KR" altLang="en-US" sz="1500" b="0" baseline="0" dirty="0" smtClean="0"/>
                        <a:t> </a:t>
                      </a:r>
                      <a:r>
                        <a:rPr lang="en-US" altLang="ko-KR" sz="1500" b="0" baseline="0" dirty="0" err="1" smtClean="0"/>
                        <a:t>ppt</a:t>
                      </a:r>
                      <a:r>
                        <a:rPr lang="en-US" altLang="ko-KR" sz="1500" b="0" baseline="0" dirty="0" smtClean="0"/>
                        <a:t> </a:t>
                      </a:r>
                      <a:r>
                        <a:rPr lang="ko-KR" altLang="en-US" sz="1500" b="0" baseline="0" dirty="0" smtClean="0"/>
                        <a:t>작성</a:t>
                      </a:r>
                      <a:endParaRPr lang="ko-KR" altLang="en-US" sz="15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52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+mn-lt"/>
                        </a:rPr>
                        <a:t>총 개발기간</a:t>
                      </a:r>
                      <a:endParaRPr lang="ko-KR" altLang="en-US" sz="18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/>
                        <a:t>3.2 ~ 3.17</a:t>
                      </a:r>
                      <a:endParaRPr lang="ko-KR" altLang="en-US" sz="1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itchFamily="34" charset="0"/>
                        <a:buChar char="•"/>
                      </a:pPr>
                      <a:endParaRPr lang="ko-KR" altLang="en-US" sz="15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9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242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0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/>
          <p:nvPr/>
        </p:nvCxnSpPr>
        <p:spPr>
          <a:xfrm>
            <a:off x="1115616" y="789551"/>
            <a:ext cx="6912768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79614" y="51469"/>
            <a:ext cx="6984775" cy="707862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 목차</a:t>
            </a:r>
            <a:endParaRPr lang="ko-KR" altLang="en-US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35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0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/>
          <p:nvPr/>
        </p:nvCxnSpPr>
        <p:spPr>
          <a:xfrm>
            <a:off x="1115616" y="789551"/>
            <a:ext cx="6912768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79614" y="51469"/>
            <a:ext cx="6984775" cy="707862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Ⅳ. </a:t>
            </a:r>
            <a:r>
              <a:rPr lang="ko-KR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 수행 결과</a:t>
            </a:r>
            <a:endParaRPr lang="ko-KR" altLang="en-US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31"/>
          <a:stretch/>
        </p:blipFill>
        <p:spPr>
          <a:xfrm>
            <a:off x="1331640" y="1686747"/>
            <a:ext cx="6480214" cy="330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09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3F3F3"/>
            </a:gs>
            <a:gs pos="100000">
              <a:srgbClr val="E2E5DE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9614" y="2225503"/>
            <a:ext cx="6984775" cy="938694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/>
          <a:p>
            <a:pPr algn="ctr"/>
            <a:r>
              <a:rPr lang="en-US" altLang="ko-KR" sz="5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THANK YOU</a:t>
            </a:r>
            <a:endParaRPr lang="ko-KR" altLang="en-US" sz="5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10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0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/>
          <p:cNvSpPr/>
          <p:nvPr/>
        </p:nvSpPr>
        <p:spPr>
          <a:xfrm>
            <a:off x="467546" y="1923679"/>
            <a:ext cx="2376264" cy="1782199"/>
          </a:xfrm>
          <a:prstGeom prst="ellipse">
            <a:avLst/>
          </a:prstGeom>
          <a:solidFill>
            <a:srgbClr val="B9B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Type 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3383870" y="1923679"/>
            <a:ext cx="2376264" cy="1782199"/>
          </a:xfrm>
          <a:prstGeom prst="ellipse">
            <a:avLst/>
          </a:prstGeom>
          <a:solidFill>
            <a:srgbClr val="B9B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Type 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6300193" y="1923679"/>
            <a:ext cx="2376264" cy="1782199"/>
          </a:xfrm>
          <a:prstGeom prst="ellipse">
            <a:avLst/>
          </a:prstGeom>
          <a:solidFill>
            <a:srgbClr val="B9B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Type 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1115616" y="789551"/>
            <a:ext cx="6912768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79614" y="51469"/>
            <a:ext cx="6984775" cy="707862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Simple Presentation</a:t>
            </a:r>
            <a:endParaRPr lang="ko-KR" altLang="en-US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64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209</Words>
  <Application>Microsoft Office PowerPoint</Application>
  <PresentationFormat>화면 슬라이드 쇼(16:9)</PresentationFormat>
  <Paragraphs>66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SeongJae</dc:creator>
  <cp:lastModifiedBy>HyunJin Noh</cp:lastModifiedBy>
  <cp:revision>19</cp:revision>
  <dcterms:created xsi:type="dcterms:W3CDTF">2017-07-23T04:50:19Z</dcterms:created>
  <dcterms:modified xsi:type="dcterms:W3CDTF">2022-03-16T02:20:46Z</dcterms:modified>
</cp:coreProperties>
</file>