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66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30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96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62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26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91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56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522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B2D2B-5AB7-4B57-9D6F-5866DDBF4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5"/>
            <a:ext cx="914400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27B6E-7CA9-4557-AD3C-B5FFF5EF8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41"/>
            <a:ext cx="9144001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5" indent="0" algn="ctr">
              <a:buNone/>
              <a:defRPr sz="2000"/>
            </a:lvl2pPr>
            <a:lvl3pPr marL="914370" indent="0" algn="ctr">
              <a:buNone/>
              <a:defRPr sz="1801"/>
            </a:lvl3pPr>
            <a:lvl4pPr marL="1371555" indent="0" algn="ctr">
              <a:buNone/>
              <a:defRPr sz="1600"/>
            </a:lvl4pPr>
            <a:lvl5pPr marL="1828741" indent="0" algn="ctr">
              <a:buNone/>
              <a:defRPr sz="1600"/>
            </a:lvl5pPr>
            <a:lvl6pPr marL="2285926" indent="0" algn="ctr">
              <a:buNone/>
              <a:defRPr sz="1600"/>
            </a:lvl6pPr>
            <a:lvl7pPr marL="2743111" indent="0" algn="ctr">
              <a:buNone/>
              <a:defRPr sz="1600"/>
            </a:lvl7pPr>
            <a:lvl8pPr marL="3200296" indent="0" algn="ctr">
              <a:buNone/>
              <a:defRPr sz="1600"/>
            </a:lvl8pPr>
            <a:lvl9pPr marL="365748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70FB5-E62C-42C4-A712-BED3426E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3C95C-D930-4841-8654-FA705827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B224-A14C-4B92-BEEF-24C2DC30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9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6D17-A01C-492A-A488-38FFA5E0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5B624-5684-452C-A2B7-29D4C3A1D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5F246-9A7D-4DA9-88A7-80658424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38472-219D-46A2-91C8-D7178859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37897-AA65-4B31-A28E-EE5DFD916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3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35DB5-10BD-4E6D-B827-01DD343AD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899" cy="58118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6AE5E-1422-44D7-859E-67D613546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CF8AE-00E2-4FD5-B318-B76F3734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E31CC-4B2E-424A-9738-2831FCB1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FD69F-757A-4106-9A34-575026E2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1FF8-DE17-4F06-88B2-488BF434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7FEAC-32F8-4077-BED6-5E488FD13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B5596-F089-40C3-A517-DE166335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C840-149A-42E2-A0E0-837D1C13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D8A0D-B475-42AA-B307-B931E188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0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3F4D-CE30-4D38-A94B-D4A3C518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D7239-92B5-41D2-B40F-B55352DF5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0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7EF1A-9D54-4A98-93A1-D8307BB4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99329-8D14-4625-BE17-C2CD3688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BE573-762A-4491-888E-648BBACA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2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841D-2867-4CDD-BAD7-29A75C61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962A0-5DDF-4EB3-B577-E51F379E0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3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347F2-46AF-4826-9385-5CC30A4A0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521CF-C6C0-43BD-8637-C0F633A5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17F66-7675-4871-847B-4899EF4F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8450D-28E8-4798-9892-F2DEBC52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2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A66A-5538-4DEA-AF89-491B6F845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65128"/>
            <a:ext cx="1051560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31277-21AE-418A-8472-FF77C944F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5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5" indent="0">
              <a:buNone/>
              <a:defRPr sz="2000" b="1"/>
            </a:lvl2pPr>
            <a:lvl3pPr marL="914370" indent="0">
              <a:buNone/>
              <a:defRPr sz="1801" b="1"/>
            </a:lvl3pPr>
            <a:lvl4pPr marL="1371555" indent="0">
              <a:buNone/>
              <a:defRPr sz="1600" b="1"/>
            </a:lvl4pPr>
            <a:lvl5pPr marL="1828741" indent="0">
              <a:buNone/>
              <a:defRPr sz="1600" b="1"/>
            </a:lvl5pPr>
            <a:lvl6pPr marL="2285926" indent="0">
              <a:buNone/>
              <a:defRPr sz="1600" b="1"/>
            </a:lvl6pPr>
            <a:lvl7pPr marL="2743111" indent="0">
              <a:buNone/>
              <a:defRPr sz="1600" b="1"/>
            </a:lvl7pPr>
            <a:lvl8pPr marL="3200296" indent="0">
              <a:buNone/>
              <a:defRPr sz="1600" b="1"/>
            </a:lvl8pPr>
            <a:lvl9pPr marL="365748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EA94A-34ED-4874-B6EA-4DB4CA445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5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7A075-75E9-4F3C-87D5-0257E6C56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5" indent="0">
              <a:buNone/>
              <a:defRPr sz="2000" b="1"/>
            </a:lvl2pPr>
            <a:lvl3pPr marL="914370" indent="0">
              <a:buNone/>
              <a:defRPr sz="1801" b="1"/>
            </a:lvl3pPr>
            <a:lvl4pPr marL="1371555" indent="0">
              <a:buNone/>
              <a:defRPr sz="1600" b="1"/>
            </a:lvl4pPr>
            <a:lvl5pPr marL="1828741" indent="0">
              <a:buNone/>
              <a:defRPr sz="1600" b="1"/>
            </a:lvl5pPr>
            <a:lvl6pPr marL="2285926" indent="0">
              <a:buNone/>
              <a:defRPr sz="1600" b="1"/>
            </a:lvl6pPr>
            <a:lvl7pPr marL="2743111" indent="0">
              <a:buNone/>
              <a:defRPr sz="1600" b="1"/>
            </a:lvl7pPr>
            <a:lvl8pPr marL="3200296" indent="0">
              <a:buNone/>
              <a:defRPr sz="1600" b="1"/>
            </a:lvl8pPr>
            <a:lvl9pPr marL="365748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1EF962-0EA6-4B14-A914-7E5F2FB0F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96F7F-C246-49FF-B5BB-5BB42467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2B8AE9-11EF-417E-A6B1-B9BFBD73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256D8-458C-4435-94CA-C7A17446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6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D5A9-786A-4DE8-A886-B08B50AE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EF3E9-04F6-4243-A0EC-F6028D7A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629BD-899B-4659-84FE-981925D0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35E1-0D1D-4280-AF24-A85118E4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0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D66ED9-BE3F-42C4-913C-7D737F2B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2AEFE-68AD-4DAE-9F6F-D980AFD7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9365F-3936-4E12-AD15-D120B5E6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B719-8A8F-4F72-B578-B68EA1F1B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1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4B25F-4AEC-4A58-88F8-555B68676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FB503-3E3D-4F27-B80B-316F610E4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399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85" indent="0">
              <a:buNone/>
              <a:defRPr sz="1401"/>
            </a:lvl2pPr>
            <a:lvl3pPr marL="914370" indent="0">
              <a:buNone/>
              <a:defRPr sz="1200"/>
            </a:lvl3pPr>
            <a:lvl4pPr marL="1371555" indent="0">
              <a:buNone/>
              <a:defRPr sz="1001"/>
            </a:lvl4pPr>
            <a:lvl5pPr marL="1828741" indent="0">
              <a:buNone/>
              <a:defRPr sz="1001"/>
            </a:lvl5pPr>
            <a:lvl6pPr marL="2285926" indent="0">
              <a:buNone/>
              <a:defRPr sz="1001"/>
            </a:lvl6pPr>
            <a:lvl7pPr marL="2743111" indent="0">
              <a:buNone/>
              <a:defRPr sz="1001"/>
            </a:lvl7pPr>
            <a:lvl8pPr marL="3200296" indent="0">
              <a:buNone/>
              <a:defRPr sz="1001"/>
            </a:lvl8pPr>
            <a:lvl9pPr marL="3657481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027E9-8454-479B-AE39-06B8E86B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8D7E6-91A3-4D1C-B77F-5637B8DB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A195E-F092-4DE9-919F-C9ED8126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5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68C9-FE64-462B-943F-C1A214AA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1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3351D3-B192-4F17-B4D3-9AF276DF7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5" indent="0">
              <a:buNone/>
              <a:defRPr sz="2800"/>
            </a:lvl2pPr>
            <a:lvl3pPr marL="914370" indent="0">
              <a:buNone/>
              <a:defRPr sz="2400"/>
            </a:lvl3pPr>
            <a:lvl4pPr marL="1371555" indent="0">
              <a:buNone/>
              <a:defRPr sz="2000"/>
            </a:lvl4pPr>
            <a:lvl5pPr marL="1828741" indent="0">
              <a:buNone/>
              <a:defRPr sz="2000"/>
            </a:lvl5pPr>
            <a:lvl6pPr marL="2285926" indent="0">
              <a:buNone/>
              <a:defRPr sz="2000"/>
            </a:lvl6pPr>
            <a:lvl7pPr marL="2743111" indent="0">
              <a:buNone/>
              <a:defRPr sz="2000"/>
            </a:lvl7pPr>
            <a:lvl8pPr marL="3200296" indent="0">
              <a:buNone/>
              <a:defRPr sz="2000"/>
            </a:lvl8pPr>
            <a:lvl9pPr marL="365748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9E6BC-49B5-4720-B6CA-E6A351A37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399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85" indent="0">
              <a:buNone/>
              <a:defRPr sz="1401"/>
            </a:lvl2pPr>
            <a:lvl3pPr marL="914370" indent="0">
              <a:buNone/>
              <a:defRPr sz="1200"/>
            </a:lvl3pPr>
            <a:lvl4pPr marL="1371555" indent="0">
              <a:buNone/>
              <a:defRPr sz="1001"/>
            </a:lvl4pPr>
            <a:lvl5pPr marL="1828741" indent="0">
              <a:buNone/>
              <a:defRPr sz="1001"/>
            </a:lvl5pPr>
            <a:lvl6pPr marL="2285926" indent="0">
              <a:buNone/>
              <a:defRPr sz="1001"/>
            </a:lvl6pPr>
            <a:lvl7pPr marL="2743111" indent="0">
              <a:buNone/>
              <a:defRPr sz="1001"/>
            </a:lvl7pPr>
            <a:lvl8pPr marL="3200296" indent="0">
              <a:buNone/>
              <a:defRPr sz="1001"/>
            </a:lvl8pPr>
            <a:lvl9pPr marL="3657481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3AFE5-290F-4070-B660-DE9D214DF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8E649-CD6F-4E9F-834C-1F8C79B8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8D49B-0051-4A81-B581-580AF0FE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6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BB19C-673F-4D53-8C92-361D7E87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6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472F4-A592-4714-82E6-62F9D5734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6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1AC4-B34E-4F69-9858-A83FCB250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37782-5515-4277-8890-BE805010C87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D3EA4-E188-42F2-9B64-2828D0F0D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311A6-B887-4616-A984-5098E848E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37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7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8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3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9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4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9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4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9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4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70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5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1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6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1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6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1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9C870-5C5D-4626-8B29-3409FF743AA6}"/>
              </a:ext>
            </a:extLst>
          </p:cNvPr>
          <p:cNvSpPr txBox="1"/>
          <p:nvPr/>
        </p:nvSpPr>
        <p:spPr>
          <a:xfrm>
            <a:off x="1929469" y="2594084"/>
            <a:ext cx="872454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communication layer (network)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4E12F-0FDC-49D0-9355-87E042434637}"/>
              </a:ext>
            </a:extLst>
          </p:cNvPr>
          <p:cNvSpPr txBox="1"/>
          <p:nvPr/>
        </p:nvSpPr>
        <p:spPr>
          <a:xfrm>
            <a:off x="1929469" y="3477350"/>
            <a:ext cx="872454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node software (</a:t>
            </a:r>
            <a:r>
              <a:rPr lang="en-US" b="1" dirty="0"/>
              <a:t>hornet</a:t>
            </a:r>
            <a:r>
              <a:rPr lang="en-US" dirty="0"/>
              <a:t>,</a:t>
            </a:r>
            <a:r>
              <a:rPr lang="en-US" b="1" dirty="0"/>
              <a:t> bee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46D06A-D6DC-4286-85DE-099128A4BA76}"/>
              </a:ext>
            </a:extLst>
          </p:cNvPr>
          <p:cNvSpPr txBox="1"/>
          <p:nvPr/>
        </p:nvSpPr>
        <p:spPr>
          <a:xfrm>
            <a:off x="1929470" y="1717455"/>
            <a:ext cx="872454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iota.rs </a:t>
            </a:r>
            <a:r>
              <a:rPr lang="en-US" dirty="0"/>
              <a:t>(official client library)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D9B51-40FC-4FD3-BCE4-1F1CCCE25D7B}"/>
              </a:ext>
            </a:extLst>
          </p:cNvPr>
          <p:cNvSpPr txBox="1"/>
          <p:nvPr/>
        </p:nvSpPr>
        <p:spPr>
          <a:xfrm>
            <a:off x="1929469" y="786394"/>
            <a:ext cx="335559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node.js</a:t>
            </a:r>
            <a:r>
              <a:rPr lang="en-US" dirty="0"/>
              <a:t> binding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BE72D9-4ADA-404F-B2A9-AC392DED5B22}"/>
              </a:ext>
            </a:extLst>
          </p:cNvPr>
          <p:cNvSpPr txBox="1"/>
          <p:nvPr/>
        </p:nvSpPr>
        <p:spPr>
          <a:xfrm>
            <a:off x="7298421" y="786394"/>
            <a:ext cx="335559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python</a:t>
            </a:r>
            <a:r>
              <a:rPr lang="en-US" dirty="0"/>
              <a:t> binding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ED6AA6-1165-433A-BF99-2C5FC40B9895}"/>
              </a:ext>
            </a:extLst>
          </p:cNvPr>
          <p:cNvSpPr txBox="1"/>
          <p:nvPr/>
        </p:nvSpPr>
        <p:spPr>
          <a:xfrm>
            <a:off x="1929469" y="4164119"/>
            <a:ext cx="392941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mainnet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A9CA01-54E8-4E96-8A93-7F7A90BF230F}"/>
              </a:ext>
            </a:extLst>
          </p:cNvPr>
          <p:cNvSpPr txBox="1"/>
          <p:nvPr/>
        </p:nvSpPr>
        <p:spPr>
          <a:xfrm>
            <a:off x="6724603" y="4164119"/>
            <a:ext cx="392941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devnet</a:t>
            </a: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EC85E6-A5F7-445B-B95C-D79E111715B7}"/>
              </a:ext>
            </a:extLst>
          </p:cNvPr>
          <p:cNvSpPr/>
          <p:nvPr/>
        </p:nvSpPr>
        <p:spPr>
          <a:xfrm>
            <a:off x="1513388" y="3264202"/>
            <a:ext cx="9602024" cy="1465746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AC3CC1-36B2-4203-AA90-E145FC1E5A1C}"/>
              </a:ext>
            </a:extLst>
          </p:cNvPr>
          <p:cNvSpPr txBox="1"/>
          <p:nvPr/>
        </p:nvSpPr>
        <p:spPr>
          <a:xfrm rot="16200000">
            <a:off x="534476" y="3812409"/>
            <a:ext cx="1465746" cy="369332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iota network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FB6563-C67E-441B-979D-03589BA4A911}"/>
              </a:ext>
            </a:extLst>
          </p:cNvPr>
          <p:cNvSpPr/>
          <p:nvPr/>
        </p:nvSpPr>
        <p:spPr>
          <a:xfrm>
            <a:off x="1513388" y="335560"/>
            <a:ext cx="9602024" cy="1958188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C7E2F8-2580-40C5-9DE2-7C3A59D97DE0}"/>
              </a:ext>
            </a:extLst>
          </p:cNvPr>
          <p:cNvSpPr txBox="1"/>
          <p:nvPr/>
        </p:nvSpPr>
        <p:spPr>
          <a:xfrm rot="16200000">
            <a:off x="303645" y="1127281"/>
            <a:ext cx="1958188" cy="369332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54167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1E284F-B3C6-4D86-B2F7-9EDB02D1A0D3}"/>
              </a:ext>
            </a:extLst>
          </p:cNvPr>
          <p:cNvSpPr txBox="1"/>
          <p:nvPr/>
        </p:nvSpPr>
        <p:spPr>
          <a:xfrm>
            <a:off x="139286" y="1881523"/>
            <a:ext cx="1971312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/>
              <a:t>Master node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6B1AF-C210-4C85-80FC-07C3E5D3A3A8}"/>
              </a:ext>
            </a:extLst>
          </p:cNvPr>
          <p:cNvSpPr txBox="1"/>
          <p:nvPr/>
        </p:nvSpPr>
        <p:spPr>
          <a:xfrm>
            <a:off x="5443961" y="728304"/>
            <a:ext cx="2020903" cy="36933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/>
              <a:t>CHAIN LEVEL [0, 1]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9A127E-4B29-4A02-A606-738B6E68822A}"/>
              </a:ext>
            </a:extLst>
          </p:cNvPr>
          <p:cNvSpPr txBox="1"/>
          <p:nvPr/>
        </p:nvSpPr>
        <p:spPr>
          <a:xfrm>
            <a:off x="8021713" y="728304"/>
            <a:ext cx="384839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/>
              <a:t>ADDRESS LEVEL [0..n]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AB0DE1-D238-499D-A003-51072DFB38D2}"/>
              </a:ext>
            </a:extLst>
          </p:cNvPr>
          <p:cNvSpPr txBox="1"/>
          <p:nvPr/>
        </p:nvSpPr>
        <p:spPr>
          <a:xfrm>
            <a:off x="8021712" y="1881522"/>
            <a:ext cx="107188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 err="1"/>
              <a:t>Adr</a:t>
            </a:r>
            <a:r>
              <a:rPr lang="en-US" b="1" dirty="0"/>
              <a:t>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3FD84D-4239-472C-A305-2600986C6587}"/>
              </a:ext>
            </a:extLst>
          </p:cNvPr>
          <p:cNvSpPr txBox="1"/>
          <p:nvPr/>
        </p:nvSpPr>
        <p:spPr>
          <a:xfrm>
            <a:off x="2670837" y="728304"/>
            <a:ext cx="2350233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/>
              <a:t>ACCOUNT LEVEL [0..n]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BE485D-229C-44C6-A2A5-577524C62767}"/>
              </a:ext>
            </a:extLst>
          </p:cNvPr>
          <p:cNvSpPr/>
          <p:nvPr/>
        </p:nvSpPr>
        <p:spPr>
          <a:xfrm>
            <a:off x="2521009" y="1480044"/>
            <a:ext cx="9531705" cy="1948955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9C6D35-227F-4082-AEC7-EBF8D23D4B4E}"/>
              </a:ext>
            </a:extLst>
          </p:cNvPr>
          <p:cNvSpPr txBox="1"/>
          <p:nvPr/>
        </p:nvSpPr>
        <p:spPr>
          <a:xfrm>
            <a:off x="2607974" y="1330672"/>
            <a:ext cx="24130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Independent address/key pool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915FE86-360B-4937-AF1A-48D17472C716}"/>
              </a:ext>
            </a:extLst>
          </p:cNvPr>
          <p:cNvCxnSpPr>
            <a:cxnSpLocks/>
            <a:stCxn id="4" idx="3"/>
            <a:endCxn id="89" idx="1"/>
          </p:cNvCxnSpPr>
          <p:nvPr/>
        </p:nvCxnSpPr>
        <p:spPr>
          <a:xfrm>
            <a:off x="2110598" y="2066189"/>
            <a:ext cx="560239" cy="18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A4A3A1E-FEB0-4212-8DF5-0ADDD21CB01A}"/>
              </a:ext>
            </a:extLst>
          </p:cNvPr>
          <p:cNvSpPr txBox="1"/>
          <p:nvPr/>
        </p:nvSpPr>
        <p:spPr>
          <a:xfrm>
            <a:off x="-277586" y="90409"/>
            <a:ext cx="280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HMAC-SHA512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6BBF3A4-4551-4FEA-BCB5-FEA5175AF441}"/>
              </a:ext>
            </a:extLst>
          </p:cNvPr>
          <p:cNvSpPr txBox="1"/>
          <p:nvPr/>
        </p:nvSpPr>
        <p:spPr>
          <a:xfrm>
            <a:off x="139286" y="5679441"/>
            <a:ext cx="6359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Generating IOTA addresses</a:t>
            </a:r>
            <a:br>
              <a:rPr lang="en-US" sz="2800" b="1" dirty="0"/>
            </a:br>
            <a:r>
              <a:rPr lang="en-US" sz="2800" b="1" dirty="0"/>
              <a:t>using derivation path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DA858BD-25DA-4B14-ACCE-90DE7E968264}"/>
              </a:ext>
            </a:extLst>
          </p:cNvPr>
          <p:cNvSpPr txBox="1"/>
          <p:nvPr/>
        </p:nvSpPr>
        <p:spPr>
          <a:xfrm>
            <a:off x="2670837" y="1881708"/>
            <a:ext cx="2350233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/>
              <a:t>Account 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E1B215-1FA5-433C-B089-3972734234F9}"/>
              </a:ext>
            </a:extLst>
          </p:cNvPr>
          <p:cNvSpPr txBox="1"/>
          <p:nvPr/>
        </p:nvSpPr>
        <p:spPr>
          <a:xfrm>
            <a:off x="5443960" y="1881708"/>
            <a:ext cx="2020903" cy="36933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/>
              <a:t>Chain = 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075DCCC-2FAA-4462-8EAC-80313C1371CE}"/>
              </a:ext>
            </a:extLst>
          </p:cNvPr>
          <p:cNvSpPr txBox="1"/>
          <p:nvPr/>
        </p:nvSpPr>
        <p:spPr>
          <a:xfrm>
            <a:off x="5443961" y="2671831"/>
            <a:ext cx="2020902" cy="36933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/>
              <a:t>Chain = 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08A585-FFA6-4E6D-A362-5EBC2E943CA8}"/>
              </a:ext>
            </a:extLst>
          </p:cNvPr>
          <p:cNvSpPr txBox="1"/>
          <p:nvPr/>
        </p:nvSpPr>
        <p:spPr>
          <a:xfrm>
            <a:off x="9349049" y="1881522"/>
            <a:ext cx="107188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 err="1"/>
              <a:t>Adr</a:t>
            </a:r>
            <a:r>
              <a:rPr lang="en-US" b="1" dirty="0"/>
              <a:t> 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F19F5F-3887-429D-88CA-C37A91D9CDE1}"/>
              </a:ext>
            </a:extLst>
          </p:cNvPr>
          <p:cNvSpPr txBox="1"/>
          <p:nvPr/>
        </p:nvSpPr>
        <p:spPr>
          <a:xfrm>
            <a:off x="10798225" y="1881522"/>
            <a:ext cx="107188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 err="1"/>
              <a:t>Adr</a:t>
            </a:r>
            <a:r>
              <a:rPr lang="en-US" b="1" dirty="0"/>
              <a:t> ..n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721FBBD-9412-4F18-A766-B1CCA551B4ED}"/>
              </a:ext>
            </a:extLst>
          </p:cNvPr>
          <p:cNvSpPr txBox="1"/>
          <p:nvPr/>
        </p:nvSpPr>
        <p:spPr>
          <a:xfrm>
            <a:off x="8021712" y="2671831"/>
            <a:ext cx="107188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 err="1"/>
              <a:t>Adr</a:t>
            </a:r>
            <a:r>
              <a:rPr lang="en-US" b="1" dirty="0"/>
              <a:t> 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CDE8824-A699-42E1-9E18-8DFF5A09E483}"/>
              </a:ext>
            </a:extLst>
          </p:cNvPr>
          <p:cNvSpPr txBox="1"/>
          <p:nvPr/>
        </p:nvSpPr>
        <p:spPr>
          <a:xfrm>
            <a:off x="9349049" y="2671831"/>
            <a:ext cx="107188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 err="1"/>
              <a:t>Adr</a:t>
            </a:r>
            <a:r>
              <a:rPr lang="en-US" b="1" dirty="0"/>
              <a:t> 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F7036A0-BB43-4072-BDDF-7C0CFE495A6D}"/>
              </a:ext>
            </a:extLst>
          </p:cNvPr>
          <p:cNvSpPr txBox="1"/>
          <p:nvPr/>
        </p:nvSpPr>
        <p:spPr>
          <a:xfrm>
            <a:off x="10798225" y="2671831"/>
            <a:ext cx="107188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 err="1"/>
              <a:t>Adr</a:t>
            </a:r>
            <a:r>
              <a:rPr lang="en-US" b="1" dirty="0"/>
              <a:t> ..n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2D8CDBA-39B7-49F8-8A08-76AE3D903DAB}"/>
              </a:ext>
            </a:extLst>
          </p:cNvPr>
          <p:cNvSpPr/>
          <p:nvPr/>
        </p:nvSpPr>
        <p:spPr>
          <a:xfrm>
            <a:off x="5341121" y="1741935"/>
            <a:ext cx="6605900" cy="605612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3B99487-1381-406E-8E8A-651C09EF5453}"/>
              </a:ext>
            </a:extLst>
          </p:cNvPr>
          <p:cNvSpPr/>
          <p:nvPr/>
        </p:nvSpPr>
        <p:spPr>
          <a:xfrm>
            <a:off x="5341121" y="2526525"/>
            <a:ext cx="6605900" cy="605612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3397D7C-924A-4E80-BABE-5F4A33743459}"/>
              </a:ext>
            </a:extLst>
          </p:cNvPr>
          <p:cNvSpPr txBox="1"/>
          <p:nvPr/>
        </p:nvSpPr>
        <p:spPr>
          <a:xfrm>
            <a:off x="5389153" y="1601092"/>
            <a:ext cx="193514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Independent address/key pool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85EFB45-B636-4947-A1A2-0AC76A0D617C}"/>
              </a:ext>
            </a:extLst>
          </p:cNvPr>
          <p:cNvSpPr txBox="1"/>
          <p:nvPr/>
        </p:nvSpPr>
        <p:spPr>
          <a:xfrm>
            <a:off x="5389153" y="2395089"/>
            <a:ext cx="193514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Independent address/key pool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8961D3D-BBE1-49CC-8386-CE8BFF1C3B19}"/>
              </a:ext>
            </a:extLst>
          </p:cNvPr>
          <p:cNvSpPr txBox="1"/>
          <p:nvPr/>
        </p:nvSpPr>
        <p:spPr>
          <a:xfrm>
            <a:off x="139286" y="728305"/>
            <a:ext cx="1974702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/>
              <a:t>Root </a:t>
            </a:r>
            <a:r>
              <a:rPr lang="en-US" sz="1600" b="1" dirty="0"/>
              <a:t>(seed-based)</a:t>
            </a:r>
            <a:endParaRPr lang="en-US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C3464E8-1CDA-4FBD-92E4-58B63D07AD0F}"/>
              </a:ext>
            </a:extLst>
          </p:cNvPr>
          <p:cNvSpPr txBox="1"/>
          <p:nvPr/>
        </p:nvSpPr>
        <p:spPr>
          <a:xfrm>
            <a:off x="8021712" y="3980474"/>
            <a:ext cx="107188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 err="1"/>
              <a:t>Adr</a:t>
            </a:r>
            <a:r>
              <a:rPr lang="en-US" b="1" dirty="0"/>
              <a:t> 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8979301-52FD-458E-9807-6D7CCE2B1EAF}"/>
              </a:ext>
            </a:extLst>
          </p:cNvPr>
          <p:cNvSpPr/>
          <p:nvPr/>
        </p:nvSpPr>
        <p:spPr>
          <a:xfrm>
            <a:off x="2521009" y="3690889"/>
            <a:ext cx="9531705" cy="1687067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03A0AD3-3300-43B9-8A0C-77D4A6480C34}"/>
              </a:ext>
            </a:extLst>
          </p:cNvPr>
          <p:cNvSpPr txBox="1"/>
          <p:nvPr/>
        </p:nvSpPr>
        <p:spPr>
          <a:xfrm>
            <a:off x="2670837" y="3980660"/>
            <a:ext cx="2350233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/>
              <a:t>Account ..n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3EBA342-79E4-488B-9D01-F1F5A473FFC7}"/>
              </a:ext>
            </a:extLst>
          </p:cNvPr>
          <p:cNvSpPr txBox="1"/>
          <p:nvPr/>
        </p:nvSpPr>
        <p:spPr>
          <a:xfrm>
            <a:off x="5443960" y="3980660"/>
            <a:ext cx="2020903" cy="36933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/>
              <a:t>Chain = 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F407225-A64E-41EA-892F-D2B8F6A661E4}"/>
              </a:ext>
            </a:extLst>
          </p:cNvPr>
          <p:cNvSpPr txBox="1"/>
          <p:nvPr/>
        </p:nvSpPr>
        <p:spPr>
          <a:xfrm>
            <a:off x="5443961" y="4770783"/>
            <a:ext cx="2020902" cy="36933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/>
              <a:t>Chain = 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49EE8F1-4AB9-4CA5-BA24-B1A55982ADC3}"/>
              </a:ext>
            </a:extLst>
          </p:cNvPr>
          <p:cNvSpPr txBox="1"/>
          <p:nvPr/>
        </p:nvSpPr>
        <p:spPr>
          <a:xfrm>
            <a:off x="9349049" y="3980474"/>
            <a:ext cx="107188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 err="1"/>
              <a:t>Adr</a:t>
            </a:r>
            <a:r>
              <a:rPr lang="en-US" b="1" dirty="0"/>
              <a:t> 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E3DE2B6-5288-4B00-AEC4-A4C3721FE5A6}"/>
              </a:ext>
            </a:extLst>
          </p:cNvPr>
          <p:cNvSpPr txBox="1"/>
          <p:nvPr/>
        </p:nvSpPr>
        <p:spPr>
          <a:xfrm>
            <a:off x="10798225" y="3980474"/>
            <a:ext cx="107188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 err="1"/>
              <a:t>Adr</a:t>
            </a:r>
            <a:r>
              <a:rPr lang="en-US" b="1" dirty="0"/>
              <a:t> ..n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9A65B70-2618-433A-9D85-29C08F65AAF5}"/>
              </a:ext>
            </a:extLst>
          </p:cNvPr>
          <p:cNvSpPr txBox="1"/>
          <p:nvPr/>
        </p:nvSpPr>
        <p:spPr>
          <a:xfrm>
            <a:off x="8021712" y="4770783"/>
            <a:ext cx="107188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 err="1"/>
              <a:t>Adr</a:t>
            </a:r>
            <a:r>
              <a:rPr lang="en-US" b="1" dirty="0"/>
              <a:t> 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E8A5BB9-C6D0-401A-AAC7-A2BD5935BB84}"/>
              </a:ext>
            </a:extLst>
          </p:cNvPr>
          <p:cNvSpPr txBox="1"/>
          <p:nvPr/>
        </p:nvSpPr>
        <p:spPr>
          <a:xfrm>
            <a:off x="9349049" y="4770783"/>
            <a:ext cx="107188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 err="1"/>
              <a:t>Adr</a:t>
            </a:r>
            <a:r>
              <a:rPr lang="en-US" b="1" dirty="0"/>
              <a:t> 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95439CB-F2B2-4995-923F-756C5083C8E1}"/>
              </a:ext>
            </a:extLst>
          </p:cNvPr>
          <p:cNvSpPr txBox="1"/>
          <p:nvPr/>
        </p:nvSpPr>
        <p:spPr>
          <a:xfrm>
            <a:off x="10798225" y="4770783"/>
            <a:ext cx="107188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 err="1"/>
              <a:t>Adr</a:t>
            </a:r>
            <a:r>
              <a:rPr lang="en-US" b="1" dirty="0"/>
              <a:t> ..n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6A07843-C34B-4FD6-A6D1-4F380574B74C}"/>
              </a:ext>
            </a:extLst>
          </p:cNvPr>
          <p:cNvSpPr/>
          <p:nvPr/>
        </p:nvSpPr>
        <p:spPr>
          <a:xfrm>
            <a:off x="5341121" y="3840887"/>
            <a:ext cx="6605900" cy="605612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9C251CD-B02F-4A0C-9419-79195C4520CE}"/>
              </a:ext>
            </a:extLst>
          </p:cNvPr>
          <p:cNvSpPr/>
          <p:nvPr/>
        </p:nvSpPr>
        <p:spPr>
          <a:xfrm>
            <a:off x="5341121" y="4625477"/>
            <a:ext cx="6605900" cy="605612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79B0A2A-ECFA-42B4-AACD-18B02ACA2AB2}"/>
              </a:ext>
            </a:extLst>
          </p:cNvPr>
          <p:cNvSpPr/>
          <p:nvPr/>
        </p:nvSpPr>
        <p:spPr>
          <a:xfrm>
            <a:off x="2457974" y="3605681"/>
            <a:ext cx="9691936" cy="189919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3C89FF9-5ED5-4D67-9AE5-A945D79A5EB4}"/>
              </a:ext>
            </a:extLst>
          </p:cNvPr>
          <p:cNvCxnSpPr>
            <a:cxnSpLocks/>
            <a:stCxn id="4" idx="3"/>
            <a:endCxn id="109" idx="1"/>
          </p:cNvCxnSpPr>
          <p:nvPr/>
        </p:nvCxnSpPr>
        <p:spPr>
          <a:xfrm>
            <a:off x="2110598" y="2066189"/>
            <a:ext cx="560239" cy="2099137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7C96197-098E-4EFB-A960-16987018E558}"/>
              </a:ext>
            </a:extLst>
          </p:cNvPr>
          <p:cNvCxnSpPr>
            <a:cxnSpLocks/>
            <a:stCxn id="89" idx="3"/>
            <a:endCxn id="92" idx="1"/>
          </p:cNvCxnSpPr>
          <p:nvPr/>
        </p:nvCxnSpPr>
        <p:spPr>
          <a:xfrm>
            <a:off x="5021070" y="2066374"/>
            <a:ext cx="42289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5C4DEE5-99EF-4B7F-9F7D-4A025AECE0B7}"/>
              </a:ext>
            </a:extLst>
          </p:cNvPr>
          <p:cNvCxnSpPr>
            <a:cxnSpLocks/>
            <a:stCxn id="109" idx="3"/>
            <a:endCxn id="110" idx="1"/>
          </p:cNvCxnSpPr>
          <p:nvPr/>
        </p:nvCxnSpPr>
        <p:spPr>
          <a:xfrm>
            <a:off x="5021070" y="4165326"/>
            <a:ext cx="422890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98BD1C2-515E-4845-9BF2-45F6E5024BCC}"/>
              </a:ext>
            </a:extLst>
          </p:cNvPr>
          <p:cNvCxnSpPr>
            <a:cxnSpLocks/>
            <a:stCxn id="109" idx="3"/>
            <a:endCxn id="111" idx="1"/>
          </p:cNvCxnSpPr>
          <p:nvPr/>
        </p:nvCxnSpPr>
        <p:spPr>
          <a:xfrm>
            <a:off x="5021070" y="4165326"/>
            <a:ext cx="422891" cy="790123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577376D-2EEE-45EE-AD19-56FF4ECB327F}"/>
              </a:ext>
            </a:extLst>
          </p:cNvPr>
          <p:cNvCxnSpPr>
            <a:cxnSpLocks/>
            <a:stCxn id="89" idx="3"/>
            <a:endCxn id="93" idx="1"/>
          </p:cNvCxnSpPr>
          <p:nvPr/>
        </p:nvCxnSpPr>
        <p:spPr>
          <a:xfrm>
            <a:off x="5021070" y="2066374"/>
            <a:ext cx="422891" cy="790123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DBA46D3-0E51-4791-8649-979FDE71EC50}"/>
              </a:ext>
            </a:extLst>
          </p:cNvPr>
          <p:cNvCxnSpPr>
            <a:cxnSpLocks/>
            <a:stCxn id="92" idx="2"/>
            <a:endCxn id="14" idx="2"/>
          </p:cNvCxnSpPr>
          <p:nvPr/>
        </p:nvCxnSpPr>
        <p:spPr>
          <a:xfrm rot="5400000" flipH="1" flipV="1">
            <a:off x="7505940" y="1199326"/>
            <a:ext cx="186" cy="2103242"/>
          </a:xfrm>
          <a:prstGeom prst="curvedConnector3">
            <a:avLst>
              <a:gd name="adj1" fmla="val -63174731"/>
            </a:avLst>
          </a:prstGeom>
          <a:ln w="190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46">
            <a:extLst>
              <a:ext uri="{FF2B5EF4-FFF2-40B4-BE49-F238E27FC236}">
                <a16:creationId xmlns:a16="http://schemas.microsoft.com/office/drawing/2014/main" id="{F089E87A-73D4-4BE8-92D5-F4C1AC5ADCA5}"/>
              </a:ext>
            </a:extLst>
          </p:cNvPr>
          <p:cNvCxnSpPr>
            <a:cxnSpLocks/>
            <a:stCxn id="92" idx="2"/>
            <a:endCxn id="94" idx="2"/>
          </p:cNvCxnSpPr>
          <p:nvPr/>
        </p:nvCxnSpPr>
        <p:spPr>
          <a:xfrm rot="5400000" flipH="1" flipV="1">
            <a:off x="8169608" y="535657"/>
            <a:ext cx="186" cy="3430579"/>
          </a:xfrm>
          <a:prstGeom prst="curvedConnector3">
            <a:avLst>
              <a:gd name="adj1" fmla="val -95336022"/>
            </a:avLst>
          </a:prstGeom>
          <a:ln w="190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46">
            <a:extLst>
              <a:ext uri="{FF2B5EF4-FFF2-40B4-BE49-F238E27FC236}">
                <a16:creationId xmlns:a16="http://schemas.microsoft.com/office/drawing/2014/main" id="{67D59EB7-10D8-45BC-9FF0-05B04D33CCCB}"/>
              </a:ext>
            </a:extLst>
          </p:cNvPr>
          <p:cNvCxnSpPr>
            <a:cxnSpLocks/>
            <a:stCxn id="92" idx="2"/>
            <a:endCxn id="95" idx="2"/>
          </p:cNvCxnSpPr>
          <p:nvPr/>
        </p:nvCxnSpPr>
        <p:spPr>
          <a:xfrm rot="5400000" flipH="1" flipV="1">
            <a:off x="8894196" y="-188931"/>
            <a:ext cx="186" cy="4879755"/>
          </a:xfrm>
          <a:prstGeom prst="curvedConnector3">
            <a:avLst>
              <a:gd name="adj1" fmla="val -118310215"/>
            </a:avLst>
          </a:prstGeom>
          <a:ln w="190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46">
            <a:extLst>
              <a:ext uri="{FF2B5EF4-FFF2-40B4-BE49-F238E27FC236}">
                <a16:creationId xmlns:a16="http://schemas.microsoft.com/office/drawing/2014/main" id="{9D704740-7B75-4892-B1C1-7FE3A2C34755}"/>
              </a:ext>
            </a:extLst>
          </p:cNvPr>
          <p:cNvCxnSpPr>
            <a:cxnSpLocks/>
            <a:stCxn id="93" idx="2"/>
            <a:endCxn id="96" idx="2"/>
          </p:cNvCxnSpPr>
          <p:nvPr/>
        </p:nvCxnSpPr>
        <p:spPr>
          <a:xfrm rot="16200000" flipH="1">
            <a:off x="7506033" y="1989542"/>
            <a:ext cx="12700" cy="2103242"/>
          </a:xfrm>
          <a:prstGeom prst="curvedConnector3">
            <a:avLst>
              <a:gd name="adj1" fmla="val 992528"/>
            </a:avLst>
          </a:prstGeom>
          <a:ln w="190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46">
            <a:extLst>
              <a:ext uri="{FF2B5EF4-FFF2-40B4-BE49-F238E27FC236}">
                <a16:creationId xmlns:a16="http://schemas.microsoft.com/office/drawing/2014/main" id="{ABA49349-E0B5-4562-9893-9362F31E0E19}"/>
              </a:ext>
            </a:extLst>
          </p:cNvPr>
          <p:cNvCxnSpPr>
            <a:cxnSpLocks/>
            <a:stCxn id="93" idx="2"/>
            <a:endCxn id="97" idx="2"/>
          </p:cNvCxnSpPr>
          <p:nvPr/>
        </p:nvCxnSpPr>
        <p:spPr>
          <a:xfrm rot="16200000" flipH="1">
            <a:off x="8169701" y="1325873"/>
            <a:ext cx="12700" cy="3430579"/>
          </a:xfrm>
          <a:prstGeom prst="curvedConnector3">
            <a:avLst>
              <a:gd name="adj1" fmla="val 1396244"/>
            </a:avLst>
          </a:prstGeom>
          <a:ln w="190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46">
            <a:extLst>
              <a:ext uri="{FF2B5EF4-FFF2-40B4-BE49-F238E27FC236}">
                <a16:creationId xmlns:a16="http://schemas.microsoft.com/office/drawing/2014/main" id="{79DBC545-639E-4B64-B601-C0ED10E01AF3}"/>
              </a:ext>
            </a:extLst>
          </p:cNvPr>
          <p:cNvCxnSpPr>
            <a:cxnSpLocks/>
            <a:stCxn id="93" idx="2"/>
            <a:endCxn id="98" idx="2"/>
          </p:cNvCxnSpPr>
          <p:nvPr/>
        </p:nvCxnSpPr>
        <p:spPr>
          <a:xfrm rot="16200000" flipH="1">
            <a:off x="8894289" y="601285"/>
            <a:ext cx="12700" cy="4879755"/>
          </a:xfrm>
          <a:prstGeom prst="curvedConnector3">
            <a:avLst>
              <a:gd name="adj1" fmla="val 1800000"/>
            </a:avLst>
          </a:prstGeom>
          <a:ln w="190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46">
            <a:extLst>
              <a:ext uri="{FF2B5EF4-FFF2-40B4-BE49-F238E27FC236}">
                <a16:creationId xmlns:a16="http://schemas.microsoft.com/office/drawing/2014/main" id="{1082DDAE-9EC6-4933-BCB8-8A4AA46962CB}"/>
              </a:ext>
            </a:extLst>
          </p:cNvPr>
          <p:cNvCxnSpPr>
            <a:cxnSpLocks/>
            <a:stCxn id="110" idx="2"/>
            <a:endCxn id="106" idx="2"/>
          </p:cNvCxnSpPr>
          <p:nvPr/>
        </p:nvCxnSpPr>
        <p:spPr>
          <a:xfrm rot="5400000" flipH="1" flipV="1">
            <a:off x="7505940" y="3298278"/>
            <a:ext cx="186" cy="2103242"/>
          </a:xfrm>
          <a:prstGeom prst="curvedConnector3">
            <a:avLst>
              <a:gd name="adj1" fmla="val -63174194"/>
            </a:avLst>
          </a:prstGeom>
          <a:ln w="1905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46">
            <a:extLst>
              <a:ext uri="{FF2B5EF4-FFF2-40B4-BE49-F238E27FC236}">
                <a16:creationId xmlns:a16="http://schemas.microsoft.com/office/drawing/2014/main" id="{F1B16165-4F5B-4DDA-8AEE-D9D243031512}"/>
              </a:ext>
            </a:extLst>
          </p:cNvPr>
          <p:cNvCxnSpPr>
            <a:cxnSpLocks/>
            <a:stCxn id="110" idx="2"/>
            <a:endCxn id="113" idx="2"/>
          </p:cNvCxnSpPr>
          <p:nvPr/>
        </p:nvCxnSpPr>
        <p:spPr>
          <a:xfrm rot="5400000" flipH="1" flipV="1">
            <a:off x="8894196" y="1910021"/>
            <a:ext cx="186" cy="4879755"/>
          </a:xfrm>
          <a:prstGeom prst="curvedConnector3">
            <a:avLst>
              <a:gd name="adj1" fmla="val -104525269"/>
            </a:avLst>
          </a:prstGeom>
          <a:ln w="1905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46">
            <a:extLst>
              <a:ext uri="{FF2B5EF4-FFF2-40B4-BE49-F238E27FC236}">
                <a16:creationId xmlns:a16="http://schemas.microsoft.com/office/drawing/2014/main" id="{8B524A5D-8420-4916-A21D-7B6B85D58D50}"/>
              </a:ext>
            </a:extLst>
          </p:cNvPr>
          <p:cNvCxnSpPr>
            <a:cxnSpLocks/>
            <a:stCxn id="110" idx="2"/>
            <a:endCxn id="112" idx="2"/>
          </p:cNvCxnSpPr>
          <p:nvPr/>
        </p:nvCxnSpPr>
        <p:spPr>
          <a:xfrm rot="5400000" flipH="1" flipV="1">
            <a:off x="8169608" y="2634609"/>
            <a:ext cx="186" cy="3430579"/>
          </a:xfrm>
          <a:prstGeom prst="curvedConnector3">
            <a:avLst>
              <a:gd name="adj1" fmla="val -76958065"/>
            </a:avLst>
          </a:prstGeom>
          <a:ln w="1905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46">
            <a:extLst>
              <a:ext uri="{FF2B5EF4-FFF2-40B4-BE49-F238E27FC236}">
                <a16:creationId xmlns:a16="http://schemas.microsoft.com/office/drawing/2014/main" id="{7D02B58D-5737-4F1F-980B-415412F10E15}"/>
              </a:ext>
            </a:extLst>
          </p:cNvPr>
          <p:cNvCxnSpPr>
            <a:cxnSpLocks/>
            <a:stCxn id="111" idx="2"/>
            <a:endCxn id="115" idx="2"/>
          </p:cNvCxnSpPr>
          <p:nvPr/>
        </p:nvCxnSpPr>
        <p:spPr>
          <a:xfrm rot="16200000" flipH="1">
            <a:off x="8169701" y="3424825"/>
            <a:ext cx="12700" cy="3430579"/>
          </a:xfrm>
          <a:prstGeom prst="curvedConnector3">
            <a:avLst>
              <a:gd name="adj1" fmla="val 1127102"/>
            </a:avLst>
          </a:prstGeom>
          <a:ln w="1905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46">
            <a:extLst>
              <a:ext uri="{FF2B5EF4-FFF2-40B4-BE49-F238E27FC236}">
                <a16:creationId xmlns:a16="http://schemas.microsoft.com/office/drawing/2014/main" id="{F7767208-9CBD-4E66-9FF5-3F749E1020A7}"/>
              </a:ext>
            </a:extLst>
          </p:cNvPr>
          <p:cNvCxnSpPr>
            <a:cxnSpLocks/>
            <a:stCxn id="111" idx="2"/>
            <a:endCxn id="114" idx="2"/>
          </p:cNvCxnSpPr>
          <p:nvPr/>
        </p:nvCxnSpPr>
        <p:spPr>
          <a:xfrm rot="16200000" flipH="1">
            <a:off x="7506033" y="4088494"/>
            <a:ext cx="12700" cy="2103242"/>
          </a:xfrm>
          <a:prstGeom prst="curvedConnector3">
            <a:avLst>
              <a:gd name="adj1" fmla="val 925236"/>
            </a:avLst>
          </a:prstGeom>
          <a:ln w="1905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46">
            <a:extLst>
              <a:ext uri="{FF2B5EF4-FFF2-40B4-BE49-F238E27FC236}">
                <a16:creationId xmlns:a16="http://schemas.microsoft.com/office/drawing/2014/main" id="{EB5A8602-870C-4889-8055-653AD0F8AC28}"/>
              </a:ext>
            </a:extLst>
          </p:cNvPr>
          <p:cNvCxnSpPr>
            <a:cxnSpLocks/>
            <a:stCxn id="111" idx="2"/>
            <a:endCxn id="116" idx="2"/>
          </p:cNvCxnSpPr>
          <p:nvPr/>
        </p:nvCxnSpPr>
        <p:spPr>
          <a:xfrm rot="16200000" flipH="1">
            <a:off x="8894289" y="2700237"/>
            <a:ext cx="12700" cy="4879755"/>
          </a:xfrm>
          <a:prstGeom prst="curvedConnector3">
            <a:avLst>
              <a:gd name="adj1" fmla="val 1665409"/>
            </a:avLst>
          </a:prstGeom>
          <a:ln w="1905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773FA2D6-136C-4A9D-A5CA-217F04E95319}"/>
              </a:ext>
            </a:extLst>
          </p:cNvPr>
          <p:cNvSpPr txBox="1"/>
          <p:nvPr/>
        </p:nvSpPr>
        <p:spPr>
          <a:xfrm>
            <a:off x="9843408" y="6581001"/>
            <a:ext cx="2348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i="1" dirty="0"/>
              <a:t>Source: BIP32; simplified by author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15B78F0-E657-4AF3-BC66-41C3DDC829DB}"/>
              </a:ext>
            </a:extLst>
          </p:cNvPr>
          <p:cNvSpPr txBox="1"/>
          <p:nvPr/>
        </p:nvSpPr>
        <p:spPr>
          <a:xfrm>
            <a:off x="2670836" y="90409"/>
            <a:ext cx="2350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Child Key Derivation Function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811F3581-23F0-4256-B92C-752C2A64ED83}"/>
              </a:ext>
            </a:extLst>
          </p:cNvPr>
          <p:cNvSpPr txBox="1"/>
          <p:nvPr/>
        </p:nvSpPr>
        <p:spPr>
          <a:xfrm>
            <a:off x="5443960" y="90409"/>
            <a:ext cx="2020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Child Key Derivation Function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9F6DC24-C086-49E8-9879-F9FB47AA7B9D}"/>
              </a:ext>
            </a:extLst>
          </p:cNvPr>
          <p:cNvCxnSpPr/>
          <p:nvPr/>
        </p:nvCxnSpPr>
        <p:spPr>
          <a:xfrm>
            <a:off x="1761688" y="226503"/>
            <a:ext cx="105701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91FEC5FD-2B96-45B5-B1F0-BFB079CCF498}"/>
              </a:ext>
            </a:extLst>
          </p:cNvPr>
          <p:cNvCxnSpPr>
            <a:cxnSpLocks/>
            <a:endCxn id="213" idx="1"/>
          </p:cNvCxnSpPr>
          <p:nvPr/>
        </p:nvCxnSpPr>
        <p:spPr>
          <a:xfrm>
            <a:off x="4860646" y="226503"/>
            <a:ext cx="583314" cy="240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32A6B1C0-0C18-427D-91E1-B0FDCE938FED}"/>
              </a:ext>
            </a:extLst>
          </p:cNvPr>
          <p:cNvSpPr txBox="1"/>
          <p:nvPr/>
        </p:nvSpPr>
        <p:spPr>
          <a:xfrm>
            <a:off x="2670836" y="274890"/>
            <a:ext cx="2350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BIP32 hardened</a:t>
            </a:r>
          </a:p>
        </p:txBody>
      </p:sp>
    </p:spTree>
    <p:extLst>
      <p:ext uri="{BB962C8B-B14F-4D97-AF65-F5344CB8AC3E}">
        <p14:creationId xmlns:p14="http://schemas.microsoft.com/office/powerpoint/2010/main" val="4051614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C4FF7A-70DD-4001-83AC-B96CD9612197}"/>
              </a:ext>
            </a:extLst>
          </p:cNvPr>
          <p:cNvSpPr/>
          <p:nvPr/>
        </p:nvSpPr>
        <p:spPr>
          <a:xfrm>
            <a:off x="6841340" y="282049"/>
            <a:ext cx="3040892" cy="3649502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6BF227-A054-4CE0-A4FC-12A9CE2F5E58}"/>
              </a:ext>
            </a:extLst>
          </p:cNvPr>
          <p:cNvSpPr txBox="1"/>
          <p:nvPr/>
        </p:nvSpPr>
        <p:spPr>
          <a:xfrm>
            <a:off x="7023422" y="117775"/>
            <a:ext cx="82920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Message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BA1D9C-AA6C-4850-BDC0-3F8AF9A4D3C2}"/>
              </a:ext>
            </a:extLst>
          </p:cNvPr>
          <p:cNvSpPr/>
          <p:nvPr/>
        </p:nvSpPr>
        <p:spPr>
          <a:xfrm>
            <a:off x="7187082" y="1605014"/>
            <a:ext cx="2326417" cy="2110418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0964C-3EC1-4851-8397-38CB5390B3FF}"/>
              </a:ext>
            </a:extLst>
          </p:cNvPr>
          <p:cNvSpPr txBox="1"/>
          <p:nvPr/>
        </p:nvSpPr>
        <p:spPr>
          <a:xfrm>
            <a:off x="7267788" y="1471755"/>
            <a:ext cx="69442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Payloads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672F05-3EA0-418B-81AF-2A29370E1E83}"/>
              </a:ext>
            </a:extLst>
          </p:cNvPr>
          <p:cNvSpPr txBox="1"/>
          <p:nvPr/>
        </p:nvSpPr>
        <p:spPr>
          <a:xfrm>
            <a:off x="7023422" y="492182"/>
            <a:ext cx="845451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9DA02-C948-4EB4-94EE-FAD19C97AB7A}"/>
              </a:ext>
            </a:extLst>
          </p:cNvPr>
          <p:cNvSpPr txBox="1"/>
          <p:nvPr/>
        </p:nvSpPr>
        <p:spPr>
          <a:xfrm>
            <a:off x="8129539" y="492181"/>
            <a:ext cx="124484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Nonce (POW)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F80B3E-AEB9-4510-A485-054A38B55204}"/>
              </a:ext>
            </a:extLst>
          </p:cNvPr>
          <p:cNvSpPr txBox="1"/>
          <p:nvPr/>
        </p:nvSpPr>
        <p:spPr>
          <a:xfrm>
            <a:off x="7458627" y="1770330"/>
            <a:ext cx="1840644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600" dirty="0"/>
              <a:t>Transaction (UTXO)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8665C-CEE9-4AEC-A6C7-AB4E6E12CF40}"/>
              </a:ext>
            </a:extLst>
          </p:cNvPr>
          <p:cNvSpPr txBox="1"/>
          <p:nvPr/>
        </p:nvSpPr>
        <p:spPr>
          <a:xfrm>
            <a:off x="7458627" y="2246320"/>
            <a:ext cx="184064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600" dirty="0"/>
              <a:t>Milestone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38CCF3-C0B1-45C5-ADE4-24A70243B462}"/>
              </a:ext>
            </a:extLst>
          </p:cNvPr>
          <p:cNvSpPr txBox="1"/>
          <p:nvPr/>
        </p:nvSpPr>
        <p:spPr>
          <a:xfrm>
            <a:off x="7458627" y="2722311"/>
            <a:ext cx="184064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600" dirty="0"/>
              <a:t>Indexed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9F57C6-B206-4D7D-AAB2-FED3248EF263}"/>
              </a:ext>
            </a:extLst>
          </p:cNvPr>
          <p:cNvSpPr txBox="1"/>
          <p:nvPr/>
        </p:nvSpPr>
        <p:spPr>
          <a:xfrm>
            <a:off x="7023422" y="953846"/>
            <a:ext cx="124484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inclusion state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5EB000-0685-4EC9-95C3-E6F60CC8D497}"/>
              </a:ext>
            </a:extLst>
          </p:cNvPr>
          <p:cNvSpPr txBox="1"/>
          <p:nvPr/>
        </p:nvSpPr>
        <p:spPr>
          <a:xfrm>
            <a:off x="8467737" y="953846"/>
            <a:ext cx="124484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parents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941E3D-D38B-42B1-9831-1DE5C1F272B2}"/>
              </a:ext>
            </a:extLst>
          </p:cNvPr>
          <p:cNvSpPr txBox="1"/>
          <p:nvPr/>
        </p:nvSpPr>
        <p:spPr>
          <a:xfrm>
            <a:off x="7458627" y="3198302"/>
            <a:ext cx="1840644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600" i="1" dirty="0"/>
              <a:t>…payload “XYZ”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86521FD-D235-48DD-B49A-E1C499AB8FC3}"/>
              </a:ext>
            </a:extLst>
          </p:cNvPr>
          <p:cNvSpPr/>
          <p:nvPr/>
        </p:nvSpPr>
        <p:spPr>
          <a:xfrm>
            <a:off x="3532389" y="1079612"/>
            <a:ext cx="364021" cy="36402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2919F0B-7B98-40F4-B604-12B843F0F552}"/>
              </a:ext>
            </a:extLst>
          </p:cNvPr>
          <p:cNvSpPr/>
          <p:nvPr/>
        </p:nvSpPr>
        <p:spPr>
          <a:xfrm>
            <a:off x="2540571" y="2186022"/>
            <a:ext cx="364021" cy="36402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E186EEC-2C64-41B7-8C6C-4835D17F2783}"/>
              </a:ext>
            </a:extLst>
          </p:cNvPr>
          <p:cNvSpPr/>
          <p:nvPr/>
        </p:nvSpPr>
        <p:spPr>
          <a:xfrm>
            <a:off x="4400599" y="3043587"/>
            <a:ext cx="364021" cy="36402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0FF51F9-4CBB-4DE1-8E33-32722F588331}"/>
              </a:ext>
            </a:extLst>
          </p:cNvPr>
          <p:cNvSpPr/>
          <p:nvPr/>
        </p:nvSpPr>
        <p:spPr>
          <a:xfrm>
            <a:off x="1621489" y="1355990"/>
            <a:ext cx="364021" cy="36402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3182CDC-FF64-4692-BBD2-8E1DA801DC7F}"/>
              </a:ext>
            </a:extLst>
          </p:cNvPr>
          <p:cNvSpPr/>
          <p:nvPr/>
        </p:nvSpPr>
        <p:spPr>
          <a:xfrm>
            <a:off x="2702110" y="617947"/>
            <a:ext cx="364021" cy="36402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D87985C-475F-460E-B190-7CB60FED12EE}"/>
              </a:ext>
            </a:extLst>
          </p:cNvPr>
          <p:cNvSpPr/>
          <p:nvPr/>
        </p:nvSpPr>
        <p:spPr>
          <a:xfrm>
            <a:off x="5295658" y="964803"/>
            <a:ext cx="364021" cy="36402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D0ABE38-F027-4025-9443-606DD5EA2C8C}"/>
              </a:ext>
            </a:extLst>
          </p:cNvPr>
          <p:cNvSpPr/>
          <p:nvPr/>
        </p:nvSpPr>
        <p:spPr>
          <a:xfrm>
            <a:off x="4407212" y="275910"/>
            <a:ext cx="364021" cy="36402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8431F32-E1B3-4DB7-8131-EA527A79D4B2}"/>
              </a:ext>
            </a:extLst>
          </p:cNvPr>
          <p:cNvSpPr/>
          <p:nvPr/>
        </p:nvSpPr>
        <p:spPr>
          <a:xfrm>
            <a:off x="4403339" y="1829190"/>
            <a:ext cx="364021" cy="36402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88ED41-BCEE-41E6-B865-87B714E44724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477669" y="275910"/>
            <a:ext cx="1360931" cy="688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4728279-9350-4464-9858-F56076876C7B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5477669" y="1328824"/>
            <a:ext cx="1360931" cy="26027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8801A1-4B95-4C33-8959-06051B50E5D5}"/>
              </a:ext>
            </a:extLst>
          </p:cNvPr>
          <p:cNvCxnSpPr>
            <a:cxnSpLocks/>
            <a:stCxn id="25" idx="3"/>
            <a:endCxn id="24" idx="7"/>
          </p:cNvCxnSpPr>
          <p:nvPr/>
        </p:nvCxnSpPr>
        <p:spPr>
          <a:xfrm flipH="1">
            <a:off x="1932200" y="928658"/>
            <a:ext cx="823220" cy="4806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C7ED7E8-4347-4957-9E42-23BD40A68DCC}"/>
              </a:ext>
            </a:extLst>
          </p:cNvPr>
          <p:cNvCxnSpPr>
            <a:cxnSpLocks/>
            <a:stCxn id="20" idx="1"/>
            <a:endCxn id="24" idx="5"/>
          </p:cNvCxnSpPr>
          <p:nvPr/>
        </p:nvCxnSpPr>
        <p:spPr>
          <a:xfrm flipH="1" flipV="1">
            <a:off x="1932200" y="1666701"/>
            <a:ext cx="661681" cy="57263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E943AFD-24EA-4C2B-8924-337875B3280E}"/>
              </a:ext>
            </a:extLst>
          </p:cNvPr>
          <p:cNvCxnSpPr>
            <a:cxnSpLocks/>
            <a:stCxn id="19" idx="1"/>
            <a:endCxn id="25" idx="6"/>
          </p:cNvCxnSpPr>
          <p:nvPr/>
        </p:nvCxnSpPr>
        <p:spPr>
          <a:xfrm flipH="1" flipV="1">
            <a:off x="3066131" y="799958"/>
            <a:ext cx="519568" cy="33296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6354CBA-C3D2-4B8C-BEC3-1F27308C3F61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>
          <a:xfrm flipH="1">
            <a:off x="2851282" y="1390323"/>
            <a:ext cx="734417" cy="84900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C1295B0-C407-487A-B158-AC20B37256AF}"/>
              </a:ext>
            </a:extLst>
          </p:cNvPr>
          <p:cNvCxnSpPr>
            <a:cxnSpLocks/>
            <a:stCxn id="21" idx="2"/>
            <a:endCxn id="20" idx="5"/>
          </p:cNvCxnSpPr>
          <p:nvPr/>
        </p:nvCxnSpPr>
        <p:spPr>
          <a:xfrm flipH="1" flipV="1">
            <a:off x="2851282" y="2496733"/>
            <a:ext cx="1549317" cy="72886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19FDC32-FDCC-4370-8D21-91E681CE98CD}"/>
              </a:ext>
            </a:extLst>
          </p:cNvPr>
          <p:cNvCxnSpPr>
            <a:cxnSpLocks/>
            <a:stCxn id="27" idx="3"/>
            <a:endCxn id="19" idx="7"/>
          </p:cNvCxnSpPr>
          <p:nvPr/>
        </p:nvCxnSpPr>
        <p:spPr>
          <a:xfrm flipH="1">
            <a:off x="3843100" y="586621"/>
            <a:ext cx="617422" cy="54630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46BDB68-C3EA-4C30-9365-85336CF12E65}"/>
              </a:ext>
            </a:extLst>
          </p:cNvPr>
          <p:cNvCxnSpPr>
            <a:cxnSpLocks/>
            <a:stCxn id="28" idx="1"/>
            <a:endCxn id="19" idx="5"/>
          </p:cNvCxnSpPr>
          <p:nvPr/>
        </p:nvCxnSpPr>
        <p:spPr>
          <a:xfrm flipH="1" flipV="1">
            <a:off x="3843100" y="1390323"/>
            <a:ext cx="613549" cy="49217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1E16B85-CD02-4BED-B4B1-77ABC7B25FBB}"/>
              </a:ext>
            </a:extLst>
          </p:cNvPr>
          <p:cNvCxnSpPr>
            <a:cxnSpLocks/>
            <a:stCxn id="21" idx="0"/>
            <a:endCxn id="28" idx="4"/>
          </p:cNvCxnSpPr>
          <p:nvPr/>
        </p:nvCxnSpPr>
        <p:spPr>
          <a:xfrm flipV="1">
            <a:off x="4582610" y="2193211"/>
            <a:ext cx="2740" cy="85037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584BE98-6717-4F80-AC2C-592119EDB56E}"/>
              </a:ext>
            </a:extLst>
          </p:cNvPr>
          <p:cNvCxnSpPr>
            <a:cxnSpLocks/>
            <a:stCxn id="26" idx="3"/>
            <a:endCxn id="28" idx="7"/>
          </p:cNvCxnSpPr>
          <p:nvPr/>
        </p:nvCxnSpPr>
        <p:spPr>
          <a:xfrm flipH="1">
            <a:off x="4714050" y="1275514"/>
            <a:ext cx="634918" cy="60698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0D2ECF0-87A4-4D12-9D37-E27433B04828}"/>
              </a:ext>
            </a:extLst>
          </p:cNvPr>
          <p:cNvCxnSpPr>
            <a:cxnSpLocks/>
            <a:stCxn id="26" idx="1"/>
            <a:endCxn id="27" idx="5"/>
          </p:cNvCxnSpPr>
          <p:nvPr/>
        </p:nvCxnSpPr>
        <p:spPr>
          <a:xfrm flipH="1" flipV="1">
            <a:off x="4717923" y="586621"/>
            <a:ext cx="631045" cy="43149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A4958BB9-DE5E-4268-98F5-C2309591FBBB}"/>
              </a:ext>
            </a:extLst>
          </p:cNvPr>
          <p:cNvSpPr/>
          <p:nvPr/>
        </p:nvSpPr>
        <p:spPr>
          <a:xfrm>
            <a:off x="5500385" y="2436388"/>
            <a:ext cx="364021" cy="36402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73C3AA2-4E08-49B4-92A5-94529DFEC0BA}"/>
              </a:ext>
            </a:extLst>
          </p:cNvPr>
          <p:cNvCxnSpPr>
            <a:cxnSpLocks/>
            <a:stCxn id="84" idx="1"/>
            <a:endCxn id="28" idx="6"/>
          </p:cNvCxnSpPr>
          <p:nvPr/>
        </p:nvCxnSpPr>
        <p:spPr>
          <a:xfrm flipH="1" flipV="1">
            <a:off x="4767360" y="2011201"/>
            <a:ext cx="786335" cy="47849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C9B51AA-A543-479A-A506-F9552AA0BEF4}"/>
              </a:ext>
            </a:extLst>
          </p:cNvPr>
          <p:cNvCxnSpPr>
            <a:cxnSpLocks/>
            <a:stCxn id="84" idx="3"/>
            <a:endCxn id="21" idx="6"/>
          </p:cNvCxnSpPr>
          <p:nvPr/>
        </p:nvCxnSpPr>
        <p:spPr>
          <a:xfrm flipH="1">
            <a:off x="4764620" y="2747099"/>
            <a:ext cx="789075" cy="47849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12B0F47-F7EE-4CFB-A1DB-A7E7992390A7}"/>
              </a:ext>
            </a:extLst>
          </p:cNvPr>
          <p:cNvSpPr txBox="1"/>
          <p:nvPr/>
        </p:nvSpPr>
        <p:spPr>
          <a:xfrm>
            <a:off x="113323" y="2888926"/>
            <a:ext cx="6359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Messages in Tangle</a:t>
            </a:r>
          </a:p>
        </p:txBody>
      </p:sp>
    </p:spTree>
    <p:extLst>
      <p:ext uri="{BB962C8B-B14F-4D97-AF65-F5344CB8AC3E}">
        <p14:creationId xmlns:p14="http://schemas.microsoft.com/office/powerpoint/2010/main" val="185762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939946-3CD2-4083-83B8-80F3D045250B}"/>
              </a:ext>
            </a:extLst>
          </p:cNvPr>
          <p:cNvSpPr txBox="1"/>
          <p:nvPr/>
        </p:nvSpPr>
        <p:spPr>
          <a:xfrm>
            <a:off x="5107242" y="289503"/>
            <a:ext cx="184064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600" dirty="0"/>
              <a:t>Output A = 100i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F27C2-501E-476E-8143-694FBECC2E4F}"/>
              </a:ext>
            </a:extLst>
          </p:cNvPr>
          <p:cNvSpPr txBox="1"/>
          <p:nvPr/>
        </p:nvSpPr>
        <p:spPr>
          <a:xfrm>
            <a:off x="2601401" y="1417992"/>
            <a:ext cx="1840644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600" dirty="0"/>
              <a:t>Output B = 20i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FFFD01-7D2C-4C99-A107-1BD7535D69F7}"/>
              </a:ext>
            </a:extLst>
          </p:cNvPr>
          <p:cNvSpPr txBox="1"/>
          <p:nvPr/>
        </p:nvSpPr>
        <p:spPr>
          <a:xfrm>
            <a:off x="5107242" y="1417992"/>
            <a:ext cx="184064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600" dirty="0"/>
              <a:t>Output C = 30i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48DE2-8853-4A90-BD12-05BA20F72730}"/>
              </a:ext>
            </a:extLst>
          </p:cNvPr>
          <p:cNvSpPr txBox="1"/>
          <p:nvPr/>
        </p:nvSpPr>
        <p:spPr>
          <a:xfrm>
            <a:off x="7498105" y="1417992"/>
            <a:ext cx="1840644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600" dirty="0"/>
              <a:t>Output D = 50i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4A0D62-F0EA-419C-9CD9-278E86596EC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521723" y="658835"/>
            <a:ext cx="2505841" cy="75915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7C735B-85BE-489E-83C5-27D83A0BC9E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027564" y="658835"/>
            <a:ext cx="0" cy="75915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8CE9C1-C52A-45AD-80F4-14C7587C585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27564" y="658835"/>
            <a:ext cx="2390863" cy="75915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7312A71-EC03-4E81-86FF-F37C959FD4FB}"/>
              </a:ext>
            </a:extLst>
          </p:cNvPr>
          <p:cNvSpPr/>
          <p:nvPr/>
        </p:nvSpPr>
        <p:spPr>
          <a:xfrm>
            <a:off x="3636202" y="289161"/>
            <a:ext cx="1356561" cy="369332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/>
              <a:t>Alice’s address X1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D5EF6E-EA68-4A6E-9EC7-CAD455E205E1}"/>
              </a:ext>
            </a:extLst>
          </p:cNvPr>
          <p:cNvSpPr/>
          <p:nvPr/>
        </p:nvSpPr>
        <p:spPr>
          <a:xfrm>
            <a:off x="2037598" y="1788009"/>
            <a:ext cx="1552715" cy="369332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/>
              <a:t>Paul’s address X2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D464A6-F2D0-4933-B207-A8D84DDF4391}"/>
              </a:ext>
            </a:extLst>
          </p:cNvPr>
          <p:cNvSpPr/>
          <p:nvPr/>
        </p:nvSpPr>
        <p:spPr>
          <a:xfrm>
            <a:off x="4705297" y="1788009"/>
            <a:ext cx="1322267" cy="369332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/>
              <a:t>Linda’s address X3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5A737-0B02-49B7-86AA-0ACFC83C03AA}"/>
              </a:ext>
            </a:extLst>
          </p:cNvPr>
          <p:cNvSpPr/>
          <p:nvPr/>
        </p:nvSpPr>
        <p:spPr>
          <a:xfrm>
            <a:off x="7211138" y="1788009"/>
            <a:ext cx="1390551" cy="369332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/>
              <a:t>Alice’s address X1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C60CF4-1301-4752-A2D2-CBCBCC001A3C}"/>
              </a:ext>
            </a:extLst>
          </p:cNvPr>
          <p:cNvSpPr txBox="1"/>
          <p:nvPr/>
        </p:nvSpPr>
        <p:spPr>
          <a:xfrm>
            <a:off x="9942757" y="335327"/>
            <a:ext cx="1703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TOTAL SUPPLY = 100i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5D7844-F89D-48C5-A7A4-D68E85FA996C}"/>
              </a:ext>
            </a:extLst>
          </p:cNvPr>
          <p:cNvSpPr txBox="1"/>
          <p:nvPr/>
        </p:nvSpPr>
        <p:spPr>
          <a:xfrm>
            <a:off x="9942757" y="1464158"/>
            <a:ext cx="1703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TOTAL SUPPLY = 100i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947A40-C684-4632-AB4A-E5D4AA454285}"/>
              </a:ext>
            </a:extLst>
          </p:cNvPr>
          <p:cNvSpPr txBox="1"/>
          <p:nvPr/>
        </p:nvSpPr>
        <p:spPr>
          <a:xfrm>
            <a:off x="494462" y="335326"/>
            <a:ext cx="1703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FF0000"/>
                </a:solidFill>
              </a:rPr>
              <a:t>LEDGER STATE: #1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15B018-840D-4099-9630-FE339C8C6898}"/>
              </a:ext>
            </a:extLst>
          </p:cNvPr>
          <p:cNvSpPr txBox="1"/>
          <p:nvPr/>
        </p:nvSpPr>
        <p:spPr>
          <a:xfrm>
            <a:off x="494462" y="1464156"/>
            <a:ext cx="1703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FF0000"/>
                </a:solidFill>
              </a:rPr>
              <a:t>LEDGER STATE: #2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5F0E46-60CE-4C7F-8ACB-6300DD9FAC12}"/>
              </a:ext>
            </a:extLst>
          </p:cNvPr>
          <p:cNvSpPr txBox="1"/>
          <p:nvPr/>
        </p:nvSpPr>
        <p:spPr>
          <a:xfrm>
            <a:off x="494462" y="2778338"/>
            <a:ext cx="1703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FF0000"/>
                </a:solidFill>
              </a:rPr>
              <a:t>LEDGER STATE: #n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4B9690-F21A-43F8-B212-EEA3ABCB8255}"/>
              </a:ext>
            </a:extLst>
          </p:cNvPr>
          <p:cNvSpPr txBox="1"/>
          <p:nvPr/>
        </p:nvSpPr>
        <p:spPr>
          <a:xfrm>
            <a:off x="9942757" y="2778338"/>
            <a:ext cx="1703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TOTAL SUPPLY = 100i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C24AEE-4C99-40CD-B6EB-314F48D02D76}"/>
              </a:ext>
            </a:extLst>
          </p:cNvPr>
          <p:cNvSpPr txBox="1"/>
          <p:nvPr/>
        </p:nvSpPr>
        <p:spPr>
          <a:xfrm>
            <a:off x="2978260" y="2686005"/>
            <a:ext cx="1086926" cy="369332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i="1" dirty="0"/>
              <a:t>Output ..n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A5B294-F1DE-40F2-82F0-B7EBD6D23FDE}"/>
              </a:ext>
            </a:extLst>
          </p:cNvPr>
          <p:cNvSpPr txBox="1"/>
          <p:nvPr/>
        </p:nvSpPr>
        <p:spPr>
          <a:xfrm>
            <a:off x="4255644" y="2686005"/>
            <a:ext cx="1086926" cy="369332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i="1" dirty="0"/>
              <a:t>Output ..n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D411F9-7E27-45E9-A6D5-44B530793FDA}"/>
              </a:ext>
            </a:extLst>
          </p:cNvPr>
          <p:cNvSpPr txBox="1"/>
          <p:nvPr/>
        </p:nvSpPr>
        <p:spPr>
          <a:xfrm>
            <a:off x="5533028" y="2687749"/>
            <a:ext cx="1086926" cy="369332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i="1" dirty="0"/>
              <a:t>Output ..n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487BF3-292A-45E4-8702-46C947FEE9B9}"/>
              </a:ext>
            </a:extLst>
          </p:cNvPr>
          <p:cNvSpPr txBox="1"/>
          <p:nvPr/>
        </p:nvSpPr>
        <p:spPr>
          <a:xfrm>
            <a:off x="6810412" y="2686005"/>
            <a:ext cx="1086926" cy="369332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i="1" dirty="0"/>
              <a:t>Output ..n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4717A7-3BBB-4F8B-B884-BD4F8126C810}"/>
              </a:ext>
            </a:extLst>
          </p:cNvPr>
          <p:cNvSpPr txBox="1"/>
          <p:nvPr/>
        </p:nvSpPr>
        <p:spPr>
          <a:xfrm>
            <a:off x="8087796" y="2686005"/>
            <a:ext cx="1086926" cy="369332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i="1" dirty="0"/>
              <a:t>Output ..n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28746CF-BF74-4F24-BBD6-C283704F9ABA}"/>
              </a:ext>
            </a:extLst>
          </p:cNvPr>
          <p:cNvSpPr/>
          <p:nvPr/>
        </p:nvSpPr>
        <p:spPr>
          <a:xfrm>
            <a:off x="2601401" y="2499919"/>
            <a:ext cx="6962049" cy="833105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D54E23-A9E8-46FE-895F-73779914F8E0}"/>
              </a:ext>
            </a:extLst>
          </p:cNvPr>
          <p:cNvCxnSpPr>
            <a:cxnSpLocks/>
          </p:cNvCxnSpPr>
          <p:nvPr/>
        </p:nvCxnSpPr>
        <p:spPr>
          <a:xfrm>
            <a:off x="295791" y="289161"/>
            <a:ext cx="0" cy="292683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4A96BCA-F2F6-4B79-B529-26901262E786}"/>
              </a:ext>
            </a:extLst>
          </p:cNvPr>
          <p:cNvCxnSpPr>
            <a:cxnSpLocks/>
          </p:cNvCxnSpPr>
          <p:nvPr/>
        </p:nvCxnSpPr>
        <p:spPr>
          <a:xfrm>
            <a:off x="11914543" y="289161"/>
            <a:ext cx="0" cy="292683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83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238</Words>
  <Application>Microsoft Office PowerPoint</Application>
  <PresentationFormat>Widescreen</PresentationFormat>
  <Paragraphs>71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 Žižka</dc:creator>
  <cp:lastModifiedBy>Žižka Petr</cp:lastModifiedBy>
  <cp:revision>47</cp:revision>
  <dcterms:created xsi:type="dcterms:W3CDTF">2021-03-02T19:56:32Z</dcterms:created>
  <dcterms:modified xsi:type="dcterms:W3CDTF">2021-03-30T11:43:48Z</dcterms:modified>
</cp:coreProperties>
</file>