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30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6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91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56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22" algn="l" defTabSz="914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2D2B-5AB7-4B57-9D6F-5866DDBF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27B6E-7CA9-4557-AD3C-B5FFF5EF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1"/>
            <a:ext cx="914400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0FB5-E62C-42C4-A712-BED3426E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C95C-D930-4841-8654-FA705827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B224-A14C-4B92-BEEF-24C2DC3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D17-A01C-492A-A488-38FFA5E0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5B624-5684-452C-A2B7-29D4C3A1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F246-9A7D-4DA9-88A7-8065842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8472-219D-46A2-91C8-D7178859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7897-AA65-4B31-A28E-EE5DFD91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35DB5-10BD-4E6D-B827-01DD343AD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AE5E-1422-44D7-859E-67D613546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F8AE-00E2-4FD5-B318-B76F3734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31CC-4B2E-424A-9738-2831FCB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D69F-757A-4106-9A34-575026E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FF8-DE17-4F06-88B2-488BF43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FEAC-32F8-4077-BED6-5E488FD1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5596-F089-40C3-A517-DE16633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C840-149A-42E2-A0E0-837D1C13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8A0D-B475-42AA-B307-B931E188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F4D-CE30-4D38-A94B-D4A3C518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7239-92B5-41D2-B40F-B55352DF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EF1A-9D54-4A98-93A1-D8307BB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9329-8D14-4625-BE17-C2CD368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E573-762A-4491-888E-648BBAC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1D-2867-4CDD-BAD7-29A75C61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2A0-5DDF-4EB3-B577-E51F379E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47F2-46AF-4826-9385-5CC30A4A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21CF-C6C0-43BD-8637-C0F633A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7F66-7675-4871-847B-4899EF4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450D-28E8-4798-9892-F2DEBC52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66A-5538-4DEA-AF89-491B6F84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8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1277-21AE-418A-8472-FF77C944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5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EA94A-34ED-4874-B6EA-4DB4CA44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7A075-75E9-4F3C-87D5-0257E6C56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EF962-0EA6-4B14-A914-7E5F2FB0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96F7F-C246-49FF-B5BB-5BB4246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B8AE9-11EF-417E-A6B1-B9BFBD73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56D8-458C-4435-94CA-C7A1744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D5A9-786A-4DE8-A886-B08B50AE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F3E9-04F6-4243-A0EC-F6028D7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29BD-899B-4659-84FE-981925D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35E1-0D1D-4280-AF24-A85118E4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6ED9-BE3F-42C4-913C-7D737F2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AEFE-68AD-4DAE-9F6F-D980AFD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365F-3936-4E12-AD15-D120B5E6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B719-8A8F-4F72-B578-B68EA1F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25F-4AEC-4A58-88F8-555B6867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B503-3E3D-4F27-B80B-316F610E4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27E9-8454-479B-AE39-06B8E86B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D7E6-91A3-4D1C-B77F-5637B8DB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195E-F092-4DE9-919F-C9ED812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68C9-FE64-462B-943F-C1A214AA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1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351D3-B192-4F17-B4D3-9AF276DF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9E6BC-49B5-4720-B6CA-E6A351A37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3AFE5-290F-4070-B660-DE9D214D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E649-CD6F-4E9F-834C-1F8C79B8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D49B-0051-4A81-B581-580AF0F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BB19C-673F-4D53-8C92-361D7E8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472F4-A592-4714-82E6-62F9D573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1AC4-B34E-4F69-9858-A83FCB250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7782-5515-4277-8890-BE805010C87F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3EA4-E188-42F2-9B64-2828D0F0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11A6-B887-4616-A984-5098E848E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F7F9-67C5-40A7-8C22-8D8F8D88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>
            <a:off x="2432809" y="4087324"/>
            <a:ext cx="87245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layer (network)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E12F-0FDC-49D0-9355-87E042434637}"/>
              </a:ext>
            </a:extLst>
          </p:cNvPr>
          <p:cNvSpPr txBox="1"/>
          <p:nvPr/>
        </p:nvSpPr>
        <p:spPr>
          <a:xfrm>
            <a:off x="2432809" y="4970590"/>
            <a:ext cx="872454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 software (</a:t>
            </a:r>
            <a:r>
              <a:rPr lang="en-US" b="1" dirty="0"/>
              <a:t>hornet</a:t>
            </a:r>
            <a:r>
              <a:rPr lang="en-US" dirty="0"/>
              <a:t>,</a:t>
            </a:r>
            <a:r>
              <a:rPr lang="en-US" b="1" dirty="0"/>
              <a:t> bee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6D06A-D6DC-4286-85DE-099128A4BA76}"/>
              </a:ext>
            </a:extLst>
          </p:cNvPr>
          <p:cNvSpPr txBox="1"/>
          <p:nvPr/>
        </p:nvSpPr>
        <p:spPr>
          <a:xfrm>
            <a:off x="2432810" y="3210695"/>
            <a:ext cx="872454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iota.rs </a:t>
            </a:r>
            <a:r>
              <a:rPr lang="en-US" dirty="0"/>
              <a:t>(official client 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12586-CB06-4DB1-A721-4AA07957BBA4}"/>
              </a:ext>
            </a:extLst>
          </p:cNvPr>
          <p:cNvSpPr txBox="1"/>
          <p:nvPr/>
        </p:nvSpPr>
        <p:spPr>
          <a:xfrm>
            <a:off x="2432810" y="2298824"/>
            <a:ext cx="4379051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stronghold.rs</a:t>
            </a:r>
            <a:br>
              <a:rPr lang="en-US" dirty="0"/>
            </a:br>
            <a:r>
              <a:rPr lang="en-US" dirty="0"/>
              <a:t>(secure isolation and storage layer)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1FFE7-29D4-4D61-8840-544DB76B74AC}"/>
              </a:ext>
            </a:extLst>
          </p:cNvPr>
          <p:cNvSpPr txBox="1"/>
          <p:nvPr/>
        </p:nvSpPr>
        <p:spPr>
          <a:xfrm>
            <a:off x="7227943" y="2281312"/>
            <a:ext cx="3929415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a generic storage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sqlite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662B0-FCF2-4FB4-B550-BCEDCABA7A97}"/>
              </a:ext>
            </a:extLst>
          </p:cNvPr>
          <p:cNvSpPr txBox="1"/>
          <p:nvPr/>
        </p:nvSpPr>
        <p:spPr>
          <a:xfrm>
            <a:off x="2432810" y="1663952"/>
            <a:ext cx="872454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wallet.rs</a:t>
            </a:r>
            <a:r>
              <a:rPr lang="en-US" dirty="0"/>
              <a:t> (official wallet library)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D9B51-40FC-4FD3-BCE4-1F1CCCE25D7B}"/>
              </a:ext>
            </a:extLst>
          </p:cNvPr>
          <p:cNvSpPr txBox="1"/>
          <p:nvPr/>
        </p:nvSpPr>
        <p:spPr>
          <a:xfrm>
            <a:off x="2432810" y="1029078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node.js</a:t>
            </a:r>
            <a:r>
              <a:rPr lang="en-US" dirty="0"/>
              <a:t> binding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E72D9-4ADA-404F-B2A9-AC392DED5B22}"/>
              </a:ext>
            </a:extLst>
          </p:cNvPr>
          <p:cNvSpPr txBox="1"/>
          <p:nvPr/>
        </p:nvSpPr>
        <p:spPr>
          <a:xfrm>
            <a:off x="7801761" y="1029078"/>
            <a:ext cx="33555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  <a:r>
              <a:rPr lang="en-US" dirty="0"/>
              <a:t> binding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6AA6-1165-433A-BF99-2C5FC40B9895}"/>
              </a:ext>
            </a:extLst>
          </p:cNvPr>
          <p:cNvSpPr txBox="1"/>
          <p:nvPr/>
        </p:nvSpPr>
        <p:spPr>
          <a:xfrm>
            <a:off x="2432809" y="565735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mainnet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A9CA01-54E8-4E96-8A93-7F7A90BF230F}"/>
              </a:ext>
            </a:extLst>
          </p:cNvPr>
          <p:cNvSpPr txBox="1"/>
          <p:nvPr/>
        </p:nvSpPr>
        <p:spPr>
          <a:xfrm>
            <a:off x="7227943" y="5657359"/>
            <a:ext cx="392941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devnet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C85E6-A5F7-445B-B95C-D79E111715B7}"/>
              </a:ext>
            </a:extLst>
          </p:cNvPr>
          <p:cNvSpPr/>
          <p:nvPr/>
        </p:nvSpPr>
        <p:spPr>
          <a:xfrm>
            <a:off x="2016728" y="4757442"/>
            <a:ext cx="9602024" cy="1465746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C3CC1-36B2-4203-AA90-E145FC1E5A1C}"/>
              </a:ext>
            </a:extLst>
          </p:cNvPr>
          <p:cNvSpPr txBox="1"/>
          <p:nvPr/>
        </p:nvSpPr>
        <p:spPr>
          <a:xfrm rot="16200000">
            <a:off x="1037816" y="5305649"/>
            <a:ext cx="1465746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iota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6563-C67E-441B-979D-03589BA4A911}"/>
              </a:ext>
            </a:extLst>
          </p:cNvPr>
          <p:cNvSpPr/>
          <p:nvPr/>
        </p:nvSpPr>
        <p:spPr>
          <a:xfrm>
            <a:off x="2016728" y="781050"/>
            <a:ext cx="9602024" cy="300593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C7E2F8-2580-40C5-9DE2-7C3A59D97DE0}"/>
              </a:ext>
            </a:extLst>
          </p:cNvPr>
          <p:cNvSpPr txBox="1"/>
          <p:nvPr/>
        </p:nvSpPr>
        <p:spPr>
          <a:xfrm rot="16200000">
            <a:off x="283110" y="2096646"/>
            <a:ext cx="3005938" cy="369332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416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8F63D8-5270-4C57-8E75-9D195F10421C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2724583" y="927186"/>
            <a:ext cx="3118351" cy="400861"/>
          </a:xfrm>
          <a:prstGeom prst="straightConnector1">
            <a:avLst/>
          </a:prstGeom>
          <a:ln w="28575"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D23E90-AFCC-4F28-B2F3-2AC1DB22F8A7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202568" y="1697379"/>
            <a:ext cx="1522015" cy="513788"/>
          </a:xfrm>
          <a:prstGeom prst="straightConnector1">
            <a:avLst/>
          </a:prstGeom>
          <a:ln w="28575"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14DDFE-9FE8-41C9-BDF8-8CF6006B599A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2724583" y="1697379"/>
            <a:ext cx="1128319" cy="513788"/>
          </a:xfrm>
          <a:prstGeom prst="straightConnector1">
            <a:avLst/>
          </a:prstGeom>
          <a:ln w="28575"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E572E1-4293-42A9-B4A2-B378DB88409A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H="1" flipV="1">
            <a:off x="9310956" y="1697379"/>
            <a:ext cx="1459461" cy="513788"/>
          </a:xfrm>
          <a:prstGeom prst="straightConnector1">
            <a:avLst/>
          </a:prstGeom>
          <a:ln w="28575"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BF929B-3D4E-41B0-B39C-0B7294162466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7511190" y="1697379"/>
            <a:ext cx="1799766" cy="513788"/>
          </a:xfrm>
          <a:prstGeom prst="straightConnector1">
            <a:avLst/>
          </a:prstGeom>
          <a:ln w="28575"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98966E-C76A-4939-9A36-AAD728C2D5A9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6601387" y="2580499"/>
            <a:ext cx="909803" cy="479169"/>
          </a:xfrm>
          <a:prstGeom prst="straightConnector1">
            <a:avLst/>
          </a:prstGeom>
          <a:ln w="28575"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B384A1-2DF3-45D0-9307-165C435B6180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H="1" flipV="1">
            <a:off x="7511190" y="2580499"/>
            <a:ext cx="1031502" cy="479169"/>
          </a:xfrm>
          <a:prstGeom prst="straightConnector1">
            <a:avLst/>
          </a:prstGeom>
          <a:ln w="28575"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BE72D9-4ADA-404F-B2A9-AC392DED5B22}"/>
              </a:ext>
            </a:extLst>
          </p:cNvPr>
          <p:cNvSpPr txBox="1"/>
          <p:nvPr/>
        </p:nvSpPr>
        <p:spPr>
          <a:xfrm>
            <a:off x="1596263" y="1328047"/>
            <a:ext cx="225663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4099C-F5D4-4271-A7FE-56F40EB4DAE9}"/>
              </a:ext>
            </a:extLst>
          </p:cNvPr>
          <p:cNvSpPr txBox="1"/>
          <p:nvPr/>
        </p:nvSpPr>
        <p:spPr>
          <a:xfrm>
            <a:off x="8182636" y="1328047"/>
            <a:ext cx="225663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 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9C870-5C5D-4626-8B29-3409FF743AA6}"/>
              </a:ext>
            </a:extLst>
          </p:cNvPr>
          <p:cNvSpPr txBox="1"/>
          <p:nvPr/>
        </p:nvSpPr>
        <p:spPr>
          <a:xfrm flipH="1">
            <a:off x="452144" y="2211167"/>
            <a:ext cx="15008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address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E4BBE-1724-44E9-802C-F15B0608191F}"/>
              </a:ext>
            </a:extLst>
          </p:cNvPr>
          <p:cNvSpPr txBox="1"/>
          <p:nvPr/>
        </p:nvSpPr>
        <p:spPr>
          <a:xfrm flipH="1">
            <a:off x="3102478" y="2211167"/>
            <a:ext cx="15008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address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EE1F2-6821-4793-AE02-8F46DCE5C03D}"/>
              </a:ext>
            </a:extLst>
          </p:cNvPr>
          <p:cNvSpPr txBox="1"/>
          <p:nvPr/>
        </p:nvSpPr>
        <p:spPr>
          <a:xfrm flipH="1">
            <a:off x="6760766" y="2211167"/>
            <a:ext cx="15008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address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DE66B-A1B8-42F5-BD8F-2CAFF616F067}"/>
              </a:ext>
            </a:extLst>
          </p:cNvPr>
          <p:cNvSpPr txBox="1"/>
          <p:nvPr/>
        </p:nvSpPr>
        <p:spPr>
          <a:xfrm flipH="1">
            <a:off x="10019993" y="2211167"/>
            <a:ext cx="15008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address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395D6-AC1D-4CA8-97AF-DE6F53E80239}"/>
              </a:ext>
            </a:extLst>
          </p:cNvPr>
          <p:cNvSpPr txBox="1"/>
          <p:nvPr/>
        </p:nvSpPr>
        <p:spPr>
          <a:xfrm flipH="1">
            <a:off x="7792268" y="3059668"/>
            <a:ext cx="15008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address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E0774-11EE-485C-909A-ECBD2130AC5E}"/>
              </a:ext>
            </a:extLst>
          </p:cNvPr>
          <p:cNvSpPr txBox="1"/>
          <p:nvPr/>
        </p:nvSpPr>
        <p:spPr>
          <a:xfrm flipH="1">
            <a:off x="5850963" y="3059668"/>
            <a:ext cx="15008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address 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4E9FFC-7CBA-4122-8C09-2A45845C405D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5842934" y="927186"/>
            <a:ext cx="3468022" cy="400861"/>
          </a:xfrm>
          <a:prstGeom prst="straightConnector1">
            <a:avLst/>
          </a:prstGeom>
          <a:ln w="28575"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0662B0-FCF2-4FB4-B550-BCEDCABA7A97}"/>
              </a:ext>
            </a:extLst>
          </p:cNvPr>
          <p:cNvSpPr txBox="1"/>
          <p:nvPr/>
        </p:nvSpPr>
        <p:spPr>
          <a:xfrm>
            <a:off x="4767769" y="557854"/>
            <a:ext cx="215033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root (seed)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5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Žižka</dc:creator>
  <cp:lastModifiedBy>Petr Žižka</cp:lastModifiedBy>
  <cp:revision>15</cp:revision>
  <dcterms:created xsi:type="dcterms:W3CDTF">2021-03-02T19:56:32Z</dcterms:created>
  <dcterms:modified xsi:type="dcterms:W3CDTF">2021-03-07T22:15:05Z</dcterms:modified>
</cp:coreProperties>
</file>