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7EA0"/>
    <a:srgbClr val="8BE6FA"/>
    <a:srgbClr val="B0BEDB"/>
    <a:srgbClr val="DB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2"/>
    <p:restoredTop sz="94780"/>
  </p:normalViewPr>
  <p:slideViewPr>
    <p:cSldViewPr snapToGrid="0" snapToObjects="1">
      <p:cViewPr>
        <p:scale>
          <a:sx n="73" d="100"/>
          <a:sy n="73" d="100"/>
        </p:scale>
        <p:origin x="26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8ECF3-EDD8-D04A-90B6-1BE14B16AF69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7810A-E08F-B540-90FD-5ECCA829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7810A-E08F-B540-90FD-5ECCA8298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C1FA-00A9-4142-A80A-0CB384F9F4AC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621948" y="1605144"/>
            <a:ext cx="937967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$CONF/</a:t>
            </a:r>
          </a:p>
          <a:p>
            <a:pPr algn="ctr"/>
            <a:r>
              <a:rPr lang="en-US" sz="1200" dirty="0"/>
              <a:t>ns3Exp.input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802005" y="2353876"/>
            <a:ext cx="1975903" cy="7583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$CONF/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generateAll.sh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expGraphGenerator.js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graphInput.js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3196400" y="2790188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$CONF/</a:t>
            </a:r>
          </a:p>
          <a:p>
            <a:pPr algn="ctr"/>
            <a:r>
              <a:rPr lang="en-US" sz="1200" dirty="0" err="1"/>
              <a:t>devList.txt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470707" y="1525943"/>
            <a:ext cx="1749517" cy="1106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$IOT/examples/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generateAll.sh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credentialGenerator.js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entityConfigGenerator.js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authConfigGenerator.js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authDBGenerator.js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3192173" y="1690813"/>
            <a:ext cx="1001428" cy="774474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$CONF/</a:t>
            </a:r>
          </a:p>
          <a:p>
            <a:pPr algn="ctr"/>
            <a:r>
              <a:rPr lang="en-US" sz="1200" dirty="0"/>
              <a:t>ns3Exp.graph</a:t>
            </a:r>
          </a:p>
          <a:p>
            <a:pPr algn="ctr"/>
            <a:r>
              <a:rPr lang="en-US" sz="1200" dirty="0"/>
              <a:t>cory5th.graph</a:t>
            </a:r>
          </a:p>
        </p:txBody>
      </p:sp>
      <p:sp>
        <p:nvSpPr>
          <p:cNvPr id="9" name="Snip Single Corner Rectangle 8"/>
          <p:cNvSpPr/>
          <p:nvPr/>
        </p:nvSpPr>
        <p:spPr>
          <a:xfrm>
            <a:off x="3196399" y="3492114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$CONF/</a:t>
            </a:r>
          </a:p>
          <a:p>
            <a:pPr algn="ctr"/>
            <a:r>
              <a:rPr lang="en-US" sz="1200" dirty="0" err="1"/>
              <a:t>commCost.txt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470708" y="3042961"/>
            <a:ext cx="1749517" cy="758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$LXC/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generateAll.sh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configScriptGenerator.js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3"/>
            <a:endCxn id="8" idx="2"/>
          </p:cNvCxnSpPr>
          <p:nvPr/>
        </p:nvCxnSpPr>
        <p:spPr>
          <a:xfrm flipV="1">
            <a:off x="2777908" y="2078050"/>
            <a:ext cx="414265" cy="654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2"/>
          </p:cNvCxnSpPr>
          <p:nvPr/>
        </p:nvCxnSpPr>
        <p:spPr>
          <a:xfrm>
            <a:off x="2777908" y="2733037"/>
            <a:ext cx="418492" cy="309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9" idx="2"/>
          </p:cNvCxnSpPr>
          <p:nvPr/>
        </p:nvCxnSpPr>
        <p:spPr>
          <a:xfrm>
            <a:off x="2777908" y="2733037"/>
            <a:ext cx="418491" cy="101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1"/>
          </p:cNvCxnSpPr>
          <p:nvPr/>
        </p:nvCxnSpPr>
        <p:spPr>
          <a:xfrm flipV="1">
            <a:off x="4151374" y="3422122"/>
            <a:ext cx="319334" cy="322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10" idx="1"/>
          </p:cNvCxnSpPr>
          <p:nvPr/>
        </p:nvCxnSpPr>
        <p:spPr>
          <a:xfrm>
            <a:off x="4151375" y="3042962"/>
            <a:ext cx="319333" cy="379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8" idx="0"/>
            <a:endCxn id="7" idx="1"/>
          </p:cNvCxnSpPr>
          <p:nvPr/>
        </p:nvCxnSpPr>
        <p:spPr>
          <a:xfrm>
            <a:off x="4193601" y="2078050"/>
            <a:ext cx="277106" cy="13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6581150" y="2764504"/>
            <a:ext cx="1612890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$LXC/</a:t>
            </a:r>
          </a:p>
          <a:p>
            <a:pPr algn="ctr"/>
            <a:r>
              <a:rPr lang="en-US" sz="1200" dirty="0" err="1"/>
              <a:t>tapConfigs.txt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10" idx="3"/>
            <a:endCxn id="41" idx="2"/>
          </p:cNvCxnSpPr>
          <p:nvPr/>
        </p:nvCxnSpPr>
        <p:spPr>
          <a:xfrm flipV="1">
            <a:off x="6220225" y="3017278"/>
            <a:ext cx="360925" cy="404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nip Single Corner Rectangle 81"/>
          <p:cNvSpPr/>
          <p:nvPr/>
        </p:nvSpPr>
        <p:spPr>
          <a:xfrm>
            <a:off x="6581150" y="887744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$IOT/</a:t>
            </a:r>
            <a:r>
              <a:rPr lang="en-US" sz="1200" dirty="0" err="1"/>
              <a:t>auth</a:t>
            </a:r>
            <a:r>
              <a:rPr lang="en-US" sz="1200" dirty="0"/>
              <a:t>/databases/</a:t>
            </a:r>
          </a:p>
        </p:txBody>
      </p:sp>
      <p:sp>
        <p:nvSpPr>
          <p:cNvPr id="83" name="Snip Single Corner Rectangle 82"/>
          <p:cNvSpPr/>
          <p:nvPr/>
        </p:nvSpPr>
        <p:spPr>
          <a:xfrm>
            <a:off x="6581150" y="1698098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$IOT/entity/credentials/</a:t>
            </a:r>
          </a:p>
        </p:txBody>
      </p:sp>
      <p:sp>
        <p:nvSpPr>
          <p:cNvPr id="84" name="Snip Single Corner Rectangle 83"/>
          <p:cNvSpPr/>
          <p:nvPr/>
        </p:nvSpPr>
        <p:spPr>
          <a:xfrm>
            <a:off x="6581150" y="2123191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$ENTITY/</a:t>
            </a:r>
            <a:r>
              <a:rPr lang="en-US" sz="1200" dirty="0" err="1"/>
              <a:t>configs</a:t>
            </a:r>
            <a:r>
              <a:rPr lang="en-US" sz="1200" dirty="0"/>
              <a:t>/</a:t>
            </a:r>
          </a:p>
        </p:txBody>
      </p:sp>
      <p:sp>
        <p:nvSpPr>
          <p:cNvPr id="85" name="Snip Single Corner Rectangle 84"/>
          <p:cNvSpPr/>
          <p:nvPr/>
        </p:nvSpPr>
        <p:spPr>
          <a:xfrm>
            <a:off x="6581150" y="1284622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$IOT/</a:t>
            </a:r>
            <a:r>
              <a:rPr lang="en-US" sz="1200" dirty="0" err="1"/>
              <a:t>auth</a:t>
            </a:r>
            <a:r>
              <a:rPr lang="en-US" sz="1200" dirty="0"/>
              <a:t>/properties/</a:t>
            </a:r>
          </a:p>
        </p:txBody>
      </p:sp>
      <p:cxnSp>
        <p:nvCxnSpPr>
          <p:cNvPr id="89" name="Straight Arrow Connector 88"/>
          <p:cNvCxnSpPr>
            <a:stCxn id="10" idx="3"/>
            <a:endCxn id="100" idx="2"/>
          </p:cNvCxnSpPr>
          <p:nvPr/>
        </p:nvCxnSpPr>
        <p:spPr>
          <a:xfrm>
            <a:off x="6220225" y="3422122"/>
            <a:ext cx="360924" cy="168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nip Single Corner Rectangle 99"/>
          <p:cNvSpPr/>
          <p:nvPr/>
        </p:nvSpPr>
        <p:spPr>
          <a:xfrm>
            <a:off x="6581149" y="3375071"/>
            <a:ext cx="1612891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$LXC/</a:t>
            </a:r>
          </a:p>
          <a:p>
            <a:pPr algn="ctr"/>
            <a:r>
              <a:rPr lang="en-US" sz="1200" dirty="0" err="1"/>
              <a:t>lxc</a:t>
            </a:r>
            <a:r>
              <a:rPr lang="en-US" sz="1200" dirty="0"/>
              <a:t>-*.</a:t>
            </a:r>
            <a:r>
              <a:rPr lang="en-US" sz="1200" dirty="0" err="1"/>
              <a:t>conf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8707999" y="2052124"/>
            <a:ext cx="2615929" cy="11693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$NS3/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./</a:t>
            </a:r>
            <a:r>
              <a:rPr lang="en-US" sz="1200" dirty="0" err="1">
                <a:solidFill>
                  <a:schemeClr val="tx1"/>
                </a:solidFill>
              </a:rPr>
              <a:t>waf</a:t>
            </a:r>
            <a:r>
              <a:rPr lang="en-US" sz="1200" dirty="0">
                <a:solidFill>
                  <a:schemeClr val="tx1"/>
                </a:solidFill>
              </a:rPr>
              <a:t> build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./</a:t>
            </a:r>
            <a:r>
              <a:rPr lang="en-US" sz="1200" dirty="0" err="1">
                <a:solidFill>
                  <a:schemeClr val="tx1"/>
                </a:solidFill>
              </a:rPr>
              <a:t>waf</a:t>
            </a:r>
            <a:r>
              <a:rPr lang="en-US" sz="1200" dirty="0">
                <a:solidFill>
                  <a:schemeClr val="tx1"/>
                </a:solidFill>
              </a:rPr>
              <a:t> --run tap-matrix-</a:t>
            </a:r>
            <a:r>
              <a:rPr lang="en-US" sz="1200" dirty="0" err="1">
                <a:solidFill>
                  <a:schemeClr val="tx1"/>
                </a:solidFill>
              </a:rPr>
              <a:t>sst</a:t>
            </a:r>
            <a:r>
              <a:rPr lang="en-US" sz="1200" dirty="0">
                <a:solidFill>
                  <a:schemeClr val="tx1"/>
                </a:solidFill>
              </a:rPr>
              <a:t> --command-template="%s $LXC/</a:t>
            </a:r>
            <a:r>
              <a:rPr lang="en-US" sz="1200" dirty="0" err="1">
                <a:solidFill>
                  <a:schemeClr val="tx1"/>
                </a:solidFill>
              </a:rPr>
              <a:t>tapConfigs.txt</a:t>
            </a:r>
            <a:r>
              <a:rPr lang="en-US" sz="1200" dirty="0">
                <a:solidFill>
                  <a:schemeClr val="tx1"/>
                </a:solidFill>
              </a:rPr>
              <a:t>”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./</a:t>
            </a:r>
            <a:r>
              <a:rPr lang="en-US" sz="1200" dirty="0" err="1">
                <a:solidFill>
                  <a:schemeClr val="tx1"/>
                </a:solidFill>
              </a:rPr>
              <a:t>waf</a:t>
            </a:r>
            <a:r>
              <a:rPr lang="en-US" sz="1200" dirty="0">
                <a:solidFill>
                  <a:schemeClr val="tx1"/>
                </a:solidFill>
              </a:rPr>
              <a:t> --run tap-mixed-</a:t>
            </a:r>
            <a:r>
              <a:rPr lang="en-US" sz="1200" dirty="0" err="1">
                <a:solidFill>
                  <a:schemeClr val="tx1"/>
                </a:solidFill>
              </a:rPr>
              <a:t>sst</a:t>
            </a:r>
            <a:r>
              <a:rPr lang="en-US" sz="1200" dirty="0">
                <a:solidFill>
                  <a:schemeClr val="tx1"/>
                </a:solidFill>
              </a:rPr>
              <a:t> --command-template="%s $LXC/</a:t>
            </a:r>
            <a:r>
              <a:rPr lang="en-US" sz="1200" dirty="0" err="1">
                <a:solidFill>
                  <a:schemeClr val="tx1"/>
                </a:solidFill>
              </a:rPr>
              <a:t>tapConfigs.txt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cxnSp>
        <p:nvCxnSpPr>
          <p:cNvPr id="106" name="Straight Arrow Connector 105"/>
          <p:cNvCxnSpPr>
            <a:stCxn id="41" idx="0"/>
            <a:endCxn id="105" idx="1"/>
          </p:cNvCxnSpPr>
          <p:nvPr/>
        </p:nvCxnSpPr>
        <p:spPr>
          <a:xfrm flipV="1">
            <a:off x="8194040" y="2636807"/>
            <a:ext cx="513959" cy="380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  <a:stCxn id="7" idx="3"/>
            <a:endCxn id="82" idx="2"/>
          </p:cNvCxnSpPr>
          <p:nvPr/>
        </p:nvCxnSpPr>
        <p:spPr>
          <a:xfrm flipV="1">
            <a:off x="6220224" y="1048448"/>
            <a:ext cx="360926" cy="1030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cxnSpLocks/>
            <a:stCxn id="7" idx="3"/>
            <a:endCxn id="85" idx="2"/>
          </p:cNvCxnSpPr>
          <p:nvPr/>
        </p:nvCxnSpPr>
        <p:spPr>
          <a:xfrm flipV="1">
            <a:off x="6220224" y="1445326"/>
            <a:ext cx="360926" cy="634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7" idx="3"/>
            <a:endCxn id="83" idx="2"/>
          </p:cNvCxnSpPr>
          <p:nvPr/>
        </p:nvCxnSpPr>
        <p:spPr>
          <a:xfrm flipV="1">
            <a:off x="6220224" y="1858802"/>
            <a:ext cx="360926" cy="2206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  <a:stCxn id="7" idx="3"/>
            <a:endCxn id="84" idx="2"/>
          </p:cNvCxnSpPr>
          <p:nvPr/>
        </p:nvCxnSpPr>
        <p:spPr>
          <a:xfrm>
            <a:off x="6220224" y="2079412"/>
            <a:ext cx="360926" cy="204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8707999" y="3427753"/>
            <a:ext cx="1863482" cy="1405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$EXEC/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start-</a:t>
            </a:r>
            <a:r>
              <a:rPr lang="en-US" sz="1200" b="1" dirty="0" err="1">
                <a:solidFill>
                  <a:schemeClr val="tx1"/>
                </a:solidFill>
              </a:rPr>
              <a:t>exp.sh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stop-</a:t>
            </a:r>
            <a:r>
              <a:rPr lang="en-US" sz="1200" b="1" dirty="0" err="1">
                <a:solidFill>
                  <a:schemeClr val="tx1"/>
                </a:solidFill>
              </a:rPr>
              <a:t>all.sh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cleanAll.sh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$EXEC/</a:t>
            </a:r>
            <a:r>
              <a:rPr lang="en-US" sz="1200" dirty="0" err="1">
                <a:solidFill>
                  <a:schemeClr val="tx1"/>
                </a:solidFill>
              </a:rPr>
              <a:t>auth_execution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$EXEC/</a:t>
            </a:r>
            <a:r>
              <a:rPr lang="en-US" sz="1200" dirty="0" err="1">
                <a:solidFill>
                  <a:schemeClr val="tx1"/>
                </a:solidFill>
              </a:rPr>
              <a:t>server_execution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$EXEC/</a:t>
            </a:r>
            <a:r>
              <a:rPr lang="en-US" sz="1200" dirty="0" err="1">
                <a:solidFill>
                  <a:schemeClr val="tx1"/>
                </a:solidFill>
              </a:rPr>
              <a:t>client_execution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169" name="Straight Arrow Connector 168"/>
          <p:cNvCxnSpPr>
            <a:stCxn id="84" idx="0"/>
            <a:endCxn id="168" idx="1"/>
          </p:cNvCxnSpPr>
          <p:nvPr/>
        </p:nvCxnSpPr>
        <p:spPr>
          <a:xfrm>
            <a:off x="8194040" y="2283895"/>
            <a:ext cx="513959" cy="18464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5" idx="0"/>
            <a:endCxn id="168" idx="1"/>
          </p:cNvCxnSpPr>
          <p:nvPr/>
        </p:nvCxnSpPr>
        <p:spPr>
          <a:xfrm>
            <a:off x="8194040" y="1445326"/>
            <a:ext cx="513959" cy="268502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00" idx="0"/>
            <a:endCxn id="168" idx="1"/>
          </p:cNvCxnSpPr>
          <p:nvPr/>
        </p:nvCxnSpPr>
        <p:spPr>
          <a:xfrm>
            <a:off x="8194040" y="3590795"/>
            <a:ext cx="513959" cy="5395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8" idx="2"/>
          </p:cNvCxnSpPr>
          <p:nvPr/>
        </p:nvCxnSpPr>
        <p:spPr>
          <a:xfrm>
            <a:off x="9639740" y="4832955"/>
            <a:ext cx="0" cy="8440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0803063" y="3221490"/>
            <a:ext cx="0" cy="2455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581149" y="5667398"/>
            <a:ext cx="1612891" cy="456600"/>
          </a:xfrm>
          <a:prstGeom prst="rect">
            <a:avLst/>
          </a:prstGeom>
          <a:solidFill>
            <a:srgbClr val="DBA5D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copyResults.sh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2" name="Straight Arrow Connector 221"/>
          <p:cNvCxnSpPr>
            <a:stCxn id="245" idx="2"/>
            <a:endCxn id="221" idx="3"/>
          </p:cNvCxnSpPr>
          <p:nvPr/>
        </p:nvCxnSpPr>
        <p:spPr>
          <a:xfrm flipH="1">
            <a:off x="8194040" y="5892768"/>
            <a:ext cx="2211187" cy="2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21" idx="1"/>
            <a:endCxn id="255" idx="0"/>
          </p:cNvCxnSpPr>
          <p:nvPr/>
        </p:nvCxnSpPr>
        <p:spPr>
          <a:xfrm flipH="1" flipV="1">
            <a:off x="6193482" y="5436809"/>
            <a:ext cx="387667" cy="4588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1580520" y="5511554"/>
            <a:ext cx="1612891" cy="727363"/>
          </a:xfrm>
          <a:prstGeom prst="rect">
            <a:avLst/>
          </a:prstGeom>
          <a:solidFill>
            <a:srgbClr val="B0BED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analyzeResult.sh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packetAnalyzer.js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availabilityAnalyzer.js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/>
          <p:cNvCxnSpPr>
            <a:stCxn id="255" idx="2"/>
            <a:endCxn id="236" idx="3"/>
          </p:cNvCxnSpPr>
          <p:nvPr/>
        </p:nvCxnSpPr>
        <p:spPr>
          <a:xfrm flipH="1">
            <a:off x="3193411" y="5436809"/>
            <a:ext cx="806446" cy="4384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Snip Single Corner Rectangle 244"/>
          <p:cNvSpPr/>
          <p:nvPr/>
        </p:nvSpPr>
        <p:spPr>
          <a:xfrm>
            <a:off x="10405227" y="5677044"/>
            <a:ext cx="918702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$NS3/*.</a:t>
            </a:r>
            <a:r>
              <a:rPr lang="en-US" sz="1200" dirty="0" err="1"/>
              <a:t>pcap</a:t>
            </a:r>
            <a:endParaRPr lang="en-US" sz="1200" dirty="0"/>
          </a:p>
        </p:txBody>
      </p:sp>
      <p:sp>
        <p:nvSpPr>
          <p:cNvPr id="213" name="Snip Single Corner Rectangle 212"/>
          <p:cNvSpPr/>
          <p:nvPr/>
        </p:nvSpPr>
        <p:spPr>
          <a:xfrm>
            <a:off x="8708000" y="5677044"/>
            <a:ext cx="1553374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$EXEC/*_</a:t>
            </a:r>
            <a:r>
              <a:rPr lang="en-US" sz="1200"/>
              <a:t>execution/*/</a:t>
            </a:r>
          </a:p>
          <a:p>
            <a:pPr algn="ctr"/>
            <a:r>
              <a:rPr lang="en-US" sz="1200" dirty="0" err="1"/>
              <a:t>nohup.out</a:t>
            </a:r>
            <a:endParaRPr lang="en-US" sz="1200" dirty="0"/>
          </a:p>
        </p:txBody>
      </p:sp>
      <p:sp>
        <p:nvSpPr>
          <p:cNvPr id="252" name="Snip Single Corner Rectangle 251"/>
          <p:cNvSpPr/>
          <p:nvPr/>
        </p:nvSpPr>
        <p:spPr>
          <a:xfrm>
            <a:off x="1354521" y="6582084"/>
            <a:ext cx="2086082" cy="665763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$CCS/results/$DATE/analysis</a:t>
            </a:r>
          </a:p>
          <a:p>
            <a:pPr algn="ctr"/>
            <a:r>
              <a:rPr lang="en-US" sz="1200" dirty="0" err="1"/>
              <a:t>packet.txt</a:t>
            </a:r>
            <a:endParaRPr lang="en-US" sz="1200" dirty="0"/>
          </a:p>
          <a:p>
            <a:pPr algn="ctr"/>
            <a:r>
              <a:rPr lang="en-US" sz="1200" dirty="0" err="1"/>
              <a:t>availability.txt</a:t>
            </a:r>
            <a:endParaRPr lang="en-US" sz="1200" dirty="0"/>
          </a:p>
        </p:txBody>
      </p:sp>
      <p:sp>
        <p:nvSpPr>
          <p:cNvPr id="255" name="Snip Single Corner Rectangle 254"/>
          <p:cNvSpPr/>
          <p:nvPr/>
        </p:nvSpPr>
        <p:spPr>
          <a:xfrm>
            <a:off x="3999857" y="5024488"/>
            <a:ext cx="2193625" cy="824641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$CCS/results/$DATE/</a:t>
            </a:r>
            <a:r>
              <a:rPr lang="en-US" sz="1200" dirty="0" err="1"/>
              <a:t>configs</a:t>
            </a:r>
            <a:r>
              <a:rPr lang="en-US" sz="1200" dirty="0"/>
              <a:t>/</a:t>
            </a:r>
          </a:p>
          <a:p>
            <a:pPr algn="ctr"/>
            <a:r>
              <a:rPr lang="en-US" sz="1200" dirty="0"/>
              <a:t>ns3Exp.graph</a:t>
            </a:r>
          </a:p>
          <a:p>
            <a:pPr algn="ctr"/>
            <a:r>
              <a:rPr lang="en-US" sz="1200" dirty="0" err="1"/>
              <a:t>devList.txt</a:t>
            </a:r>
            <a:endParaRPr lang="en-US" sz="1200" dirty="0"/>
          </a:p>
          <a:p>
            <a:pPr algn="ctr"/>
            <a:r>
              <a:rPr lang="en-US" sz="1200" dirty="0" err="1"/>
              <a:t>commCosts.txt</a:t>
            </a:r>
            <a:endParaRPr lang="en-US" sz="1200" dirty="0"/>
          </a:p>
        </p:txBody>
      </p:sp>
      <p:sp>
        <p:nvSpPr>
          <p:cNvPr id="268" name="Snip Single Corner Rectangle 267"/>
          <p:cNvSpPr/>
          <p:nvPr/>
        </p:nvSpPr>
        <p:spPr>
          <a:xfrm>
            <a:off x="3999857" y="6009855"/>
            <a:ext cx="2193625" cy="503189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$CCS/results/$DATE/</a:t>
            </a:r>
            <a:r>
              <a:rPr lang="en-US" sz="1200" dirty="0" err="1"/>
              <a:t>pcap</a:t>
            </a:r>
            <a:r>
              <a:rPr lang="en-US" sz="1200" dirty="0"/>
              <a:t>/</a:t>
            </a:r>
          </a:p>
          <a:p>
            <a:pPr algn="ctr"/>
            <a:r>
              <a:rPr lang="en-US" sz="1200" dirty="0"/>
              <a:t>*.</a:t>
            </a:r>
            <a:r>
              <a:rPr lang="en-US" sz="1200" dirty="0" err="1"/>
              <a:t>pcap</a:t>
            </a:r>
            <a:endParaRPr lang="en-US" sz="1200" dirty="0"/>
          </a:p>
        </p:txBody>
      </p:sp>
      <p:cxnSp>
        <p:nvCxnSpPr>
          <p:cNvPr id="273" name="Straight Arrow Connector 272"/>
          <p:cNvCxnSpPr>
            <a:stCxn id="221" idx="1"/>
            <a:endCxn id="268" idx="0"/>
          </p:cNvCxnSpPr>
          <p:nvPr/>
        </p:nvCxnSpPr>
        <p:spPr>
          <a:xfrm flipH="1">
            <a:off x="6193482" y="5895698"/>
            <a:ext cx="387667" cy="365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8" idx="2"/>
            <a:endCxn id="236" idx="3"/>
          </p:cNvCxnSpPr>
          <p:nvPr/>
        </p:nvCxnSpPr>
        <p:spPr>
          <a:xfrm flipH="1" flipV="1">
            <a:off x="3193411" y="5875236"/>
            <a:ext cx="806446" cy="386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36" idx="2"/>
            <a:endCxn id="252" idx="3"/>
          </p:cNvCxnSpPr>
          <p:nvPr/>
        </p:nvCxnSpPr>
        <p:spPr>
          <a:xfrm>
            <a:off x="2386966" y="6238917"/>
            <a:ext cx="10596" cy="343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63128" y="-1702109"/>
            <a:ext cx="1526012" cy="472138"/>
          </a:xfrm>
          <a:prstGeom prst="rect">
            <a:avLst/>
          </a:prstGeom>
          <a:solidFill>
            <a:srgbClr val="8BE6FA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Macro in Floorplans (*.</a:t>
            </a:r>
            <a:r>
              <a:rPr lang="en-US" sz="1200" b="1" dirty="0" err="1">
                <a:solidFill>
                  <a:schemeClr val="tx1"/>
                </a:solidFill>
              </a:rPr>
              <a:t>pptx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cxnSpLocks/>
            <a:stCxn id="49" idx="2"/>
            <a:endCxn id="65" idx="3"/>
          </p:cNvCxnSpPr>
          <p:nvPr/>
        </p:nvCxnSpPr>
        <p:spPr>
          <a:xfrm flipH="1">
            <a:off x="1720717" y="-1229971"/>
            <a:ext cx="5417" cy="230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nip Single Corner Rectangle 54"/>
          <p:cNvSpPr/>
          <p:nvPr/>
        </p:nvSpPr>
        <p:spPr>
          <a:xfrm>
            <a:off x="6581150" y="4511890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$ENTITY/</a:t>
            </a:r>
            <a:r>
              <a:rPr lang="en-US" sz="1200" dirty="0" err="1"/>
              <a:t>autoClient.js</a:t>
            </a:r>
            <a:endParaRPr lang="en-US" sz="1200" dirty="0"/>
          </a:p>
        </p:txBody>
      </p:sp>
      <p:sp>
        <p:nvSpPr>
          <p:cNvPr id="56" name="Snip Single Corner Rectangle 55"/>
          <p:cNvSpPr/>
          <p:nvPr/>
        </p:nvSpPr>
        <p:spPr>
          <a:xfrm>
            <a:off x="5921800" y="4080299"/>
            <a:ext cx="227224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</a:t>
            </a:r>
            <a:r>
              <a:rPr lang="en-US" sz="1200" dirty="0" err="1"/>
              <a:t>expOptions</a:t>
            </a:r>
            <a:r>
              <a:rPr lang="en-US" sz="1200" dirty="0"/>
              <a:t>/</a:t>
            </a:r>
            <a:r>
              <a:rPr lang="en-US" sz="1200" dirty="0" err="1"/>
              <a:t>expEntity.option</a:t>
            </a:r>
            <a:endParaRPr lang="en-US" sz="1200" dirty="0"/>
          </a:p>
        </p:txBody>
      </p:sp>
      <p:sp>
        <p:nvSpPr>
          <p:cNvPr id="57" name="Snip Single Corner Rectangle 56"/>
          <p:cNvSpPr/>
          <p:nvPr/>
        </p:nvSpPr>
        <p:spPr>
          <a:xfrm>
            <a:off x="6581150" y="4943482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$ENTITY/</a:t>
            </a:r>
            <a:r>
              <a:rPr lang="en-US" sz="1200" dirty="0" err="1"/>
              <a:t>echoServer.js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56" idx="0"/>
            <a:endCxn id="168" idx="1"/>
          </p:cNvCxnSpPr>
          <p:nvPr/>
        </p:nvCxnSpPr>
        <p:spPr>
          <a:xfrm flipV="1">
            <a:off x="8194040" y="4130354"/>
            <a:ext cx="513959" cy="110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0"/>
            <a:endCxn id="168" idx="1"/>
          </p:cNvCxnSpPr>
          <p:nvPr/>
        </p:nvCxnSpPr>
        <p:spPr>
          <a:xfrm flipV="1">
            <a:off x="8194040" y="4130354"/>
            <a:ext cx="513959" cy="542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0"/>
            <a:endCxn id="168" idx="1"/>
          </p:cNvCxnSpPr>
          <p:nvPr/>
        </p:nvCxnSpPr>
        <p:spPr>
          <a:xfrm flipV="1">
            <a:off x="8194040" y="4130354"/>
            <a:ext cx="513959" cy="9738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nip Single Corner Rectangle 64"/>
          <p:cNvSpPr/>
          <p:nvPr/>
        </p:nvSpPr>
        <p:spPr>
          <a:xfrm>
            <a:off x="801272" y="-999273"/>
            <a:ext cx="1838890" cy="598046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</a:t>
            </a:r>
            <a:r>
              <a:rPr lang="en-US" sz="1200" dirty="0" err="1"/>
              <a:t>floorPlans</a:t>
            </a:r>
            <a:r>
              <a:rPr lang="en-US" sz="1200" dirty="0"/>
              <a:t>/cory5th.txt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Pairs of</a:t>
            </a:r>
          </a:p>
          <a:p>
            <a:r>
              <a:rPr lang="en-US" sz="1200" dirty="0"/>
              <a:t>[entity name : coordinate]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725725" y="530475"/>
            <a:ext cx="1291480" cy="46676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floorPlanToInput.js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cxnSpLocks/>
            <a:stCxn id="86" idx="2"/>
            <a:endCxn id="101" idx="3"/>
          </p:cNvCxnSpPr>
          <p:nvPr/>
        </p:nvCxnSpPr>
        <p:spPr>
          <a:xfrm>
            <a:off x="2371465" y="997242"/>
            <a:ext cx="0" cy="6087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nip Single Corner Rectangle 100"/>
          <p:cNvSpPr/>
          <p:nvPr/>
        </p:nvSpPr>
        <p:spPr>
          <a:xfrm>
            <a:off x="1802594" y="1606028"/>
            <a:ext cx="1137741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</a:t>
            </a:r>
            <a:r>
              <a:rPr lang="en-US" sz="1200" dirty="0" err="1"/>
              <a:t>floorPlans</a:t>
            </a:r>
            <a:r>
              <a:rPr lang="en-US" sz="1200" dirty="0"/>
              <a:t>/</a:t>
            </a:r>
          </a:p>
          <a:p>
            <a:pPr algn="ctr"/>
            <a:r>
              <a:rPr lang="en-US" sz="1200" dirty="0"/>
              <a:t>cory5th.input</a:t>
            </a:r>
          </a:p>
        </p:txBody>
      </p:sp>
      <p:cxnSp>
        <p:nvCxnSpPr>
          <p:cNvPr id="107" name="Straight Arrow Connector 106"/>
          <p:cNvCxnSpPr>
            <a:cxnSpLocks/>
            <a:stCxn id="101" idx="1"/>
          </p:cNvCxnSpPr>
          <p:nvPr/>
        </p:nvCxnSpPr>
        <p:spPr>
          <a:xfrm>
            <a:off x="2371465" y="2111575"/>
            <a:ext cx="0" cy="242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65" idx="1"/>
            <a:endCxn id="86" idx="0"/>
          </p:cNvCxnSpPr>
          <p:nvPr/>
        </p:nvCxnSpPr>
        <p:spPr>
          <a:xfrm>
            <a:off x="1720717" y="-401227"/>
            <a:ext cx="650748" cy="931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149830" y="2111575"/>
            <a:ext cx="0" cy="242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93714" y="1758920"/>
            <a:ext cx="1971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OR</a:t>
            </a:r>
          </a:p>
        </p:txBody>
      </p:sp>
      <p:sp>
        <p:nvSpPr>
          <p:cNvPr id="74" name="Snip Single Corner Rectangle 73">
            <a:extLst>
              <a:ext uri="{FF2B5EF4-FFF2-40B4-BE49-F238E27FC236}">
                <a16:creationId xmlns:a16="http://schemas.microsoft.com/office/drawing/2014/main" id="{8D02ACBA-C7A8-DB4A-908A-0CD444812BA7}"/>
              </a:ext>
            </a:extLst>
          </p:cNvPr>
          <p:cNvSpPr/>
          <p:nvPr/>
        </p:nvSpPr>
        <p:spPr>
          <a:xfrm>
            <a:off x="2746577" y="-1246222"/>
            <a:ext cx="1741551" cy="850381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</a:t>
            </a:r>
            <a:r>
              <a:rPr lang="en-US" sz="1200" dirty="0" err="1"/>
              <a:t>floorPlans</a:t>
            </a:r>
            <a:r>
              <a:rPr lang="en-US" sz="1200" dirty="0"/>
              <a:t>/</a:t>
            </a:r>
          </a:p>
          <a:p>
            <a:r>
              <a:rPr lang="en-US" sz="1200" dirty="0"/>
              <a:t>cory5thAssignments.json</a:t>
            </a:r>
          </a:p>
          <a:p>
            <a:r>
              <a:rPr lang="en-US" sz="1200" dirty="0"/>
              <a:t>cory5thAuthTrusts.json</a:t>
            </a:r>
            <a:br>
              <a:rPr lang="en-US" sz="1200" dirty="0"/>
            </a:br>
            <a:r>
              <a:rPr lang="en-US" sz="1200" dirty="0"/>
              <a:t>cory5thAuthCapacity.json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1767F4-BFCA-9549-9A2E-92087F980548}"/>
              </a:ext>
            </a:extLst>
          </p:cNvPr>
          <p:cNvCxnSpPr>
            <a:cxnSpLocks/>
            <a:stCxn id="74" idx="1"/>
            <a:endCxn id="86" idx="0"/>
          </p:cNvCxnSpPr>
          <p:nvPr/>
        </p:nvCxnSpPr>
        <p:spPr>
          <a:xfrm flipH="1">
            <a:off x="2371465" y="-395841"/>
            <a:ext cx="1245888" cy="926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nip Single Corner Rectangle 87">
            <a:extLst>
              <a:ext uri="{FF2B5EF4-FFF2-40B4-BE49-F238E27FC236}">
                <a16:creationId xmlns:a16="http://schemas.microsoft.com/office/drawing/2014/main" id="{69901E54-330E-6A40-820F-84DC32479CCB}"/>
              </a:ext>
            </a:extLst>
          </p:cNvPr>
          <p:cNvSpPr/>
          <p:nvPr/>
        </p:nvSpPr>
        <p:spPr>
          <a:xfrm>
            <a:off x="3887446" y="-140746"/>
            <a:ext cx="1137741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</a:t>
            </a:r>
            <a:r>
              <a:rPr lang="en-US" sz="1200" dirty="0" err="1"/>
              <a:t>floorPlans</a:t>
            </a:r>
            <a:r>
              <a:rPr lang="en-US" sz="1200" dirty="0"/>
              <a:t>/</a:t>
            </a:r>
          </a:p>
          <a:p>
            <a:pPr algn="ctr"/>
            <a:r>
              <a:rPr lang="en-US" sz="1200" dirty="0"/>
              <a:t>cory5th.json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590A28-95F6-264C-BF4E-48CB73360B15}"/>
              </a:ext>
            </a:extLst>
          </p:cNvPr>
          <p:cNvCxnSpPr>
            <a:cxnSpLocks/>
            <a:stCxn id="86" idx="3"/>
            <a:endCxn id="88" idx="2"/>
          </p:cNvCxnSpPr>
          <p:nvPr/>
        </p:nvCxnSpPr>
        <p:spPr>
          <a:xfrm flipV="1">
            <a:off x="3017205" y="112028"/>
            <a:ext cx="870241" cy="6518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D248B47-8B22-CB41-A72A-81023F8920E4}"/>
              </a:ext>
            </a:extLst>
          </p:cNvPr>
          <p:cNvSpPr/>
          <p:nvPr/>
        </p:nvSpPr>
        <p:spPr>
          <a:xfrm>
            <a:off x="5417070" y="-82873"/>
            <a:ext cx="1124098" cy="389801"/>
          </a:xfrm>
          <a:prstGeom prst="rect">
            <a:avLst/>
          </a:prstGeom>
          <a:solidFill>
            <a:srgbClr val="837E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$IOT/</a:t>
            </a:r>
            <a:r>
              <a:rPr lang="en-US" sz="1200" b="1" dirty="0" err="1">
                <a:solidFill>
                  <a:schemeClr val="tx1"/>
                </a:solidFill>
              </a:rPr>
              <a:t>auth</a:t>
            </a:r>
            <a:r>
              <a:rPr lang="en-US" sz="1200" b="1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migration-solver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091B29B-0CDB-3A42-B710-374FC119204B}"/>
              </a:ext>
            </a:extLst>
          </p:cNvPr>
          <p:cNvCxnSpPr>
            <a:cxnSpLocks/>
            <a:stCxn id="88" idx="0"/>
            <a:endCxn id="95" idx="1"/>
          </p:cNvCxnSpPr>
          <p:nvPr/>
        </p:nvCxnSpPr>
        <p:spPr>
          <a:xfrm>
            <a:off x="5025187" y="112028"/>
            <a:ext cx="391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nip Single Corner Rectangle 89">
            <a:extLst>
              <a:ext uri="{FF2B5EF4-FFF2-40B4-BE49-F238E27FC236}">
                <a16:creationId xmlns:a16="http://schemas.microsoft.com/office/drawing/2014/main" id="{1DEEA0DC-8DBA-A740-8AD8-38C00444D322}"/>
              </a:ext>
            </a:extLst>
          </p:cNvPr>
          <p:cNvSpPr/>
          <p:nvPr/>
        </p:nvSpPr>
        <p:spPr>
          <a:xfrm>
            <a:off x="4377903" y="484263"/>
            <a:ext cx="1945371" cy="400535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$IOT/</a:t>
            </a:r>
            <a:r>
              <a:rPr lang="en-US" sz="1200" dirty="0" err="1"/>
              <a:t>auth</a:t>
            </a:r>
            <a:r>
              <a:rPr lang="en-US" sz="1200" dirty="0"/>
              <a:t>/migration-solver/</a:t>
            </a:r>
          </a:p>
          <a:p>
            <a:pPr algn="ctr"/>
            <a:r>
              <a:rPr lang="en-US" sz="1200" dirty="0"/>
              <a:t>results/cory5th_plan.json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4CA391D-DF48-B246-B511-70E5953454F3}"/>
              </a:ext>
            </a:extLst>
          </p:cNvPr>
          <p:cNvCxnSpPr>
            <a:cxnSpLocks/>
            <a:stCxn id="95" idx="2"/>
            <a:endCxn id="90" idx="3"/>
          </p:cNvCxnSpPr>
          <p:nvPr/>
        </p:nvCxnSpPr>
        <p:spPr>
          <a:xfrm flipH="1">
            <a:off x="5350589" y="306928"/>
            <a:ext cx="628530" cy="1773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8CE9A60-9F0D-5540-BD29-166E0E1514CC}"/>
              </a:ext>
            </a:extLst>
          </p:cNvPr>
          <p:cNvSpPr/>
          <p:nvPr/>
        </p:nvSpPr>
        <p:spPr>
          <a:xfrm>
            <a:off x="3474766" y="1037952"/>
            <a:ext cx="1714776" cy="389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$CONF/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integrateMigrationPlan.js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BC03069-C87B-6A4F-B547-4264911A1D4A}"/>
              </a:ext>
            </a:extLst>
          </p:cNvPr>
          <p:cNvCxnSpPr>
            <a:cxnSpLocks/>
            <a:stCxn id="90" idx="1"/>
            <a:endCxn id="130" idx="0"/>
          </p:cNvCxnSpPr>
          <p:nvPr/>
        </p:nvCxnSpPr>
        <p:spPr>
          <a:xfrm flipH="1">
            <a:off x="4332154" y="884798"/>
            <a:ext cx="1018435" cy="1531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3EFB659-FFB0-F548-B487-859A69CB4342}"/>
              </a:ext>
            </a:extLst>
          </p:cNvPr>
          <p:cNvCxnSpPr>
            <a:cxnSpLocks/>
            <a:stCxn id="130" idx="2"/>
            <a:endCxn id="8" idx="3"/>
          </p:cNvCxnSpPr>
          <p:nvPr/>
        </p:nvCxnSpPr>
        <p:spPr>
          <a:xfrm flipH="1">
            <a:off x="3692887" y="1427753"/>
            <a:ext cx="639267" cy="263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-Shape 1">
            <a:extLst>
              <a:ext uri="{FF2B5EF4-FFF2-40B4-BE49-F238E27FC236}">
                <a16:creationId xmlns:a16="http://schemas.microsoft.com/office/drawing/2014/main" id="{259DFAC7-AA4D-044A-BEC1-150C8611289C}"/>
              </a:ext>
            </a:extLst>
          </p:cNvPr>
          <p:cNvSpPr/>
          <p:nvPr/>
        </p:nvSpPr>
        <p:spPr>
          <a:xfrm flipH="1">
            <a:off x="6381270" y="1858803"/>
            <a:ext cx="5053084" cy="4380114"/>
          </a:xfrm>
          <a:prstGeom prst="corner">
            <a:avLst>
              <a:gd name="adj1" fmla="val 16379"/>
              <a:gd name="adj2" fmla="val 6546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B6A8E1BB-C8EC-974D-80A8-966E9FBD5D7F}"/>
              </a:ext>
            </a:extLst>
          </p:cNvPr>
          <p:cNvSpPr/>
          <p:nvPr/>
        </p:nvSpPr>
        <p:spPr>
          <a:xfrm>
            <a:off x="8989255" y="1407517"/>
            <a:ext cx="467894" cy="438482"/>
          </a:xfrm>
          <a:prstGeom prst="circularArrow">
            <a:avLst>
              <a:gd name="adj1" fmla="val 7370"/>
              <a:gd name="adj2" fmla="val 1142312"/>
              <a:gd name="adj3" fmla="val 20567349"/>
              <a:gd name="adj4" fmla="val 5523156"/>
              <a:gd name="adj5" fmla="val 17126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Snip Single Corner Rectangle 91">
            <a:extLst>
              <a:ext uri="{FF2B5EF4-FFF2-40B4-BE49-F238E27FC236}">
                <a16:creationId xmlns:a16="http://schemas.microsoft.com/office/drawing/2014/main" id="{FABFAF91-B55E-8644-BBDF-F6FB9D67CE18}"/>
              </a:ext>
            </a:extLst>
          </p:cNvPr>
          <p:cNvSpPr/>
          <p:nvPr/>
        </p:nvSpPr>
        <p:spPr>
          <a:xfrm>
            <a:off x="9209742" y="1635817"/>
            <a:ext cx="1612890" cy="221874"/>
          </a:xfrm>
          <a:prstGeom prst="snip1Rect">
            <a:avLst>
              <a:gd name="adj" fmla="val 15368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$CCS/</a:t>
            </a:r>
            <a:r>
              <a:rPr lang="en-US" sz="1200" dirty="0" err="1">
                <a:solidFill>
                  <a:schemeClr val="tx1"/>
                </a:solidFill>
              </a:rPr>
              <a:t>runExperiment.sh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Snip Single Corner Rectangle 93">
            <a:extLst>
              <a:ext uri="{FF2B5EF4-FFF2-40B4-BE49-F238E27FC236}">
                <a16:creationId xmlns:a16="http://schemas.microsoft.com/office/drawing/2014/main" id="{FF512BCD-E0C3-A94E-AFBE-EEEF9DD6ABB5}"/>
              </a:ext>
            </a:extLst>
          </p:cNvPr>
          <p:cNvSpPr/>
          <p:nvPr/>
        </p:nvSpPr>
        <p:spPr>
          <a:xfrm>
            <a:off x="8909537" y="1200672"/>
            <a:ext cx="2141417" cy="234364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$CCS/</a:t>
            </a:r>
            <a:r>
              <a:rPr lang="en-US" sz="1200" dirty="0" err="1"/>
              <a:t>runMultipleExperiments.sh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9372</TotalTime>
  <Words>365</Words>
  <Application>Microsoft Macintosh PowerPoint</Application>
  <PresentationFormat>Widescreen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Hokeun Kim</dc:creator>
  <cp:lastModifiedBy>Hokeun Kim</cp:lastModifiedBy>
  <cp:revision>43</cp:revision>
  <dcterms:created xsi:type="dcterms:W3CDTF">2017-07-17T18:24:07Z</dcterms:created>
  <dcterms:modified xsi:type="dcterms:W3CDTF">2019-08-03T23:56:47Z</dcterms:modified>
</cp:coreProperties>
</file>