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E6FA"/>
    <a:srgbClr val="B0BEDB"/>
    <a:srgbClr val="DBA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/>
    <p:restoredTop sz="94712"/>
  </p:normalViewPr>
  <p:slideViewPr>
    <p:cSldViewPr snapToGrid="0" snapToObjects="1">
      <p:cViewPr>
        <p:scale>
          <a:sx n="113" d="100"/>
          <a:sy n="113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8ECF3-EDD8-D04A-90B6-1BE14B16AF69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7810A-E08F-B540-90FD-5ECCA8298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3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7810A-E08F-B540-90FD-5ECCA82984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C1FA-00A9-4142-A80A-0CB384F9F4AC}" type="datetimeFigureOut">
              <a:rPr lang="en-US" smtClean="0"/>
              <a:t>7/26/17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556584" y="1605144"/>
            <a:ext cx="913007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$CONF/</a:t>
            </a:r>
          </a:p>
          <a:p>
            <a:pPr algn="ctr"/>
            <a:r>
              <a:rPr lang="en-US" sz="1200" dirty="0"/>
              <a:t>ns3Exp.input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771525" y="2353876"/>
            <a:ext cx="1975903" cy="7583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$CONF/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generateAll.sh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expGraphGenerator.js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graphInput.js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3112580" y="2790188"/>
            <a:ext cx="954975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$CONF/</a:t>
            </a:r>
          </a:p>
          <a:p>
            <a:pPr algn="ctr"/>
            <a:r>
              <a:rPr lang="en-US" sz="1200" dirty="0" err="1" smtClean="0"/>
              <a:t>devList.txt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470707" y="1446519"/>
            <a:ext cx="1749517" cy="998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$IOT/examples/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generateAll.sh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credentialGenerator.js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entityConfigGenerator.js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authDBGenerator.js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3108353" y="1690813"/>
            <a:ext cx="1001428" cy="774474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$CONF/</a:t>
            </a:r>
          </a:p>
          <a:p>
            <a:pPr algn="ctr"/>
            <a:r>
              <a:rPr lang="en-US" sz="1200" dirty="0" smtClean="0"/>
              <a:t>ns3Exp.graph</a:t>
            </a:r>
          </a:p>
          <a:p>
            <a:pPr algn="ctr"/>
            <a:r>
              <a:rPr lang="en-US" sz="1200" dirty="0" smtClean="0"/>
              <a:t>cory5th.graph</a:t>
            </a:r>
            <a:endParaRPr lang="en-US" sz="1200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3112579" y="3492114"/>
            <a:ext cx="954975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$CONF/</a:t>
            </a:r>
          </a:p>
          <a:p>
            <a:pPr algn="ctr"/>
            <a:r>
              <a:rPr lang="en-US" sz="1200" dirty="0" err="1" smtClean="0"/>
              <a:t>commCost.txt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470708" y="3042961"/>
            <a:ext cx="1749517" cy="758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$LXC/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generateAll.sh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configScriptGenerator.js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5" idx="3"/>
            <a:endCxn id="8" idx="2"/>
          </p:cNvCxnSpPr>
          <p:nvPr/>
        </p:nvCxnSpPr>
        <p:spPr>
          <a:xfrm flipV="1">
            <a:off x="2747428" y="2078050"/>
            <a:ext cx="360925" cy="6549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2"/>
          </p:cNvCxnSpPr>
          <p:nvPr/>
        </p:nvCxnSpPr>
        <p:spPr>
          <a:xfrm>
            <a:off x="2747428" y="2733037"/>
            <a:ext cx="365152" cy="3099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9" idx="2"/>
          </p:cNvCxnSpPr>
          <p:nvPr/>
        </p:nvCxnSpPr>
        <p:spPr>
          <a:xfrm>
            <a:off x="2747428" y="2733037"/>
            <a:ext cx="365151" cy="101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0" idx="1"/>
          </p:cNvCxnSpPr>
          <p:nvPr/>
        </p:nvCxnSpPr>
        <p:spPr>
          <a:xfrm flipV="1">
            <a:off x="4067554" y="3422122"/>
            <a:ext cx="403154" cy="322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0"/>
            <a:endCxn id="10" idx="1"/>
          </p:cNvCxnSpPr>
          <p:nvPr/>
        </p:nvCxnSpPr>
        <p:spPr>
          <a:xfrm>
            <a:off x="4067555" y="3042962"/>
            <a:ext cx="403153" cy="379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0"/>
            <a:endCxn id="7" idx="1"/>
          </p:cNvCxnSpPr>
          <p:nvPr/>
        </p:nvCxnSpPr>
        <p:spPr>
          <a:xfrm flipV="1">
            <a:off x="4109781" y="1945559"/>
            <a:ext cx="360926" cy="1324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Single Corner Rectangle 40"/>
          <p:cNvSpPr/>
          <p:nvPr/>
        </p:nvSpPr>
        <p:spPr>
          <a:xfrm>
            <a:off x="6581150" y="2764504"/>
            <a:ext cx="1612890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$LXC/</a:t>
            </a:r>
          </a:p>
          <a:p>
            <a:pPr algn="ctr"/>
            <a:r>
              <a:rPr lang="en-US" sz="1200" dirty="0" err="1" smtClean="0"/>
              <a:t>tapConfigs.txt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stCxn id="10" idx="3"/>
            <a:endCxn id="41" idx="2"/>
          </p:cNvCxnSpPr>
          <p:nvPr/>
        </p:nvCxnSpPr>
        <p:spPr>
          <a:xfrm flipV="1">
            <a:off x="6220225" y="3017278"/>
            <a:ext cx="360925" cy="404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nip Single Corner Rectangle 81"/>
          <p:cNvSpPr/>
          <p:nvPr/>
        </p:nvSpPr>
        <p:spPr>
          <a:xfrm>
            <a:off x="6581150" y="887744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$IOT/</a:t>
            </a:r>
            <a:r>
              <a:rPr lang="en-US" sz="1200" dirty="0" err="1" smtClean="0"/>
              <a:t>auth</a:t>
            </a:r>
            <a:r>
              <a:rPr lang="en-US" sz="1200" dirty="0" smtClean="0"/>
              <a:t>/databases/</a:t>
            </a:r>
          </a:p>
        </p:txBody>
      </p:sp>
      <p:sp>
        <p:nvSpPr>
          <p:cNvPr id="83" name="Snip Single Corner Rectangle 82"/>
          <p:cNvSpPr/>
          <p:nvPr/>
        </p:nvSpPr>
        <p:spPr>
          <a:xfrm>
            <a:off x="6581150" y="1698098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$IOT/entity/credentials/</a:t>
            </a:r>
          </a:p>
        </p:txBody>
      </p:sp>
      <p:sp>
        <p:nvSpPr>
          <p:cNvPr id="84" name="Snip Single Corner Rectangle 83"/>
          <p:cNvSpPr/>
          <p:nvPr/>
        </p:nvSpPr>
        <p:spPr>
          <a:xfrm>
            <a:off x="6581150" y="2123191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$ENTITY/</a:t>
            </a:r>
            <a:r>
              <a:rPr lang="en-US" sz="1200" dirty="0" err="1" smtClean="0"/>
              <a:t>configs</a:t>
            </a:r>
            <a:r>
              <a:rPr lang="en-US" sz="1200" dirty="0" smtClean="0"/>
              <a:t>/</a:t>
            </a:r>
          </a:p>
        </p:txBody>
      </p:sp>
      <p:sp>
        <p:nvSpPr>
          <p:cNvPr id="85" name="Snip Single Corner Rectangle 84"/>
          <p:cNvSpPr/>
          <p:nvPr/>
        </p:nvSpPr>
        <p:spPr>
          <a:xfrm>
            <a:off x="6581150" y="1284622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$IOT/</a:t>
            </a:r>
            <a:r>
              <a:rPr lang="en-US" sz="1200" dirty="0" err="1" smtClean="0"/>
              <a:t>auth</a:t>
            </a:r>
            <a:r>
              <a:rPr lang="en-US" sz="1200" dirty="0" smtClean="0"/>
              <a:t>/properties/</a:t>
            </a:r>
          </a:p>
        </p:txBody>
      </p:sp>
      <p:cxnSp>
        <p:nvCxnSpPr>
          <p:cNvPr id="89" name="Straight Arrow Connector 88"/>
          <p:cNvCxnSpPr>
            <a:stCxn id="10" idx="3"/>
            <a:endCxn id="100" idx="2"/>
          </p:cNvCxnSpPr>
          <p:nvPr/>
        </p:nvCxnSpPr>
        <p:spPr>
          <a:xfrm>
            <a:off x="6220225" y="3422122"/>
            <a:ext cx="360924" cy="168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nip Single Corner Rectangle 99"/>
          <p:cNvSpPr/>
          <p:nvPr/>
        </p:nvSpPr>
        <p:spPr>
          <a:xfrm>
            <a:off x="6581149" y="3375071"/>
            <a:ext cx="1612891" cy="43144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$LXC/</a:t>
            </a:r>
          </a:p>
          <a:p>
            <a:pPr algn="ctr"/>
            <a:r>
              <a:rPr lang="en-US" sz="1200" dirty="0" err="1" smtClean="0"/>
              <a:t>lxc</a:t>
            </a:r>
            <a:r>
              <a:rPr lang="en-US" sz="1200" dirty="0" smtClean="0"/>
              <a:t>-*.</a:t>
            </a:r>
            <a:r>
              <a:rPr lang="en-US" sz="1200" dirty="0" err="1" smtClean="0"/>
              <a:t>conf</a:t>
            </a:r>
            <a:endParaRPr lang="en-US" sz="1200" dirty="0" smtClean="0"/>
          </a:p>
        </p:txBody>
      </p:sp>
      <p:sp>
        <p:nvSpPr>
          <p:cNvPr id="105" name="Rectangle 104"/>
          <p:cNvSpPr/>
          <p:nvPr/>
        </p:nvSpPr>
        <p:spPr>
          <a:xfrm>
            <a:off x="8707999" y="2052124"/>
            <a:ext cx="2615929" cy="11693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$NS3/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./</a:t>
            </a:r>
            <a:r>
              <a:rPr lang="en-US" sz="1200" dirty="0" err="1" smtClean="0">
                <a:solidFill>
                  <a:schemeClr val="tx1"/>
                </a:solidFill>
              </a:rPr>
              <a:t>waf</a:t>
            </a:r>
            <a:r>
              <a:rPr lang="en-US" sz="1200" dirty="0" smtClean="0">
                <a:solidFill>
                  <a:schemeClr val="tx1"/>
                </a:solidFill>
              </a:rPr>
              <a:t> build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./</a:t>
            </a:r>
            <a:r>
              <a:rPr lang="en-US" sz="1200" dirty="0" err="1" smtClean="0">
                <a:solidFill>
                  <a:schemeClr val="tx1"/>
                </a:solidFill>
              </a:rPr>
              <a:t>waf</a:t>
            </a:r>
            <a:r>
              <a:rPr lang="en-US" sz="1200" dirty="0" smtClean="0">
                <a:solidFill>
                  <a:schemeClr val="tx1"/>
                </a:solidFill>
              </a:rPr>
              <a:t> --run tap-matrix-</a:t>
            </a:r>
            <a:r>
              <a:rPr lang="en-US" sz="1200" dirty="0" err="1" smtClean="0">
                <a:solidFill>
                  <a:schemeClr val="tx1"/>
                </a:solidFill>
              </a:rPr>
              <a:t>sst</a:t>
            </a:r>
            <a:r>
              <a:rPr lang="en-US" sz="1200" dirty="0" smtClean="0">
                <a:solidFill>
                  <a:schemeClr val="tx1"/>
                </a:solidFill>
              </a:rPr>
              <a:t> --command-template="%s $LXC/</a:t>
            </a:r>
            <a:r>
              <a:rPr lang="en-US" sz="1200" dirty="0" err="1" smtClean="0">
                <a:solidFill>
                  <a:schemeClr val="tx1"/>
                </a:solidFill>
              </a:rPr>
              <a:t>tapConfigs.txt</a:t>
            </a:r>
            <a:r>
              <a:rPr lang="en-US" sz="1200" dirty="0" smtClean="0">
                <a:solidFill>
                  <a:schemeClr val="tx1"/>
                </a:solidFill>
              </a:rPr>
              <a:t>”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./</a:t>
            </a:r>
            <a:r>
              <a:rPr lang="en-US" sz="1200" dirty="0" err="1" smtClean="0">
                <a:solidFill>
                  <a:schemeClr val="tx1"/>
                </a:solidFill>
              </a:rPr>
              <a:t>waf</a:t>
            </a:r>
            <a:r>
              <a:rPr lang="en-US" sz="1200" dirty="0" smtClean="0">
                <a:solidFill>
                  <a:schemeClr val="tx1"/>
                </a:solidFill>
              </a:rPr>
              <a:t> --run tap-mixed-</a:t>
            </a:r>
            <a:r>
              <a:rPr lang="en-US" sz="1200" dirty="0" err="1" smtClean="0">
                <a:solidFill>
                  <a:schemeClr val="tx1"/>
                </a:solidFill>
              </a:rPr>
              <a:t>sst</a:t>
            </a:r>
            <a:r>
              <a:rPr lang="en-US" sz="1200" dirty="0" smtClean="0">
                <a:solidFill>
                  <a:schemeClr val="tx1"/>
                </a:solidFill>
              </a:rPr>
              <a:t> --command-template="%s $LXC/</a:t>
            </a:r>
            <a:r>
              <a:rPr lang="en-US" sz="1200" dirty="0" err="1" smtClean="0">
                <a:solidFill>
                  <a:schemeClr val="tx1"/>
                </a:solidFill>
              </a:rPr>
              <a:t>tapConfigs.txt</a:t>
            </a:r>
            <a:r>
              <a:rPr lang="en-US" sz="1200" dirty="0" smtClean="0">
                <a:solidFill>
                  <a:schemeClr val="tx1"/>
                </a:solidFill>
              </a:rPr>
              <a:t>"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/>
          <p:cNvCxnSpPr>
            <a:stCxn id="41" idx="0"/>
            <a:endCxn id="105" idx="1"/>
          </p:cNvCxnSpPr>
          <p:nvPr/>
        </p:nvCxnSpPr>
        <p:spPr>
          <a:xfrm flipV="1">
            <a:off x="8194040" y="2636807"/>
            <a:ext cx="513959" cy="3804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" idx="3"/>
            <a:endCxn id="82" idx="2"/>
          </p:cNvCxnSpPr>
          <p:nvPr/>
        </p:nvCxnSpPr>
        <p:spPr>
          <a:xfrm flipV="1">
            <a:off x="6220224" y="1048448"/>
            <a:ext cx="360926" cy="8971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" idx="3"/>
            <a:endCxn id="85" idx="2"/>
          </p:cNvCxnSpPr>
          <p:nvPr/>
        </p:nvCxnSpPr>
        <p:spPr>
          <a:xfrm flipV="1">
            <a:off x="6220224" y="1445326"/>
            <a:ext cx="360926" cy="5002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" idx="3"/>
            <a:endCxn id="83" idx="2"/>
          </p:cNvCxnSpPr>
          <p:nvPr/>
        </p:nvCxnSpPr>
        <p:spPr>
          <a:xfrm flipV="1">
            <a:off x="6220224" y="1858802"/>
            <a:ext cx="360926" cy="86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" idx="3"/>
            <a:endCxn id="84" idx="2"/>
          </p:cNvCxnSpPr>
          <p:nvPr/>
        </p:nvCxnSpPr>
        <p:spPr>
          <a:xfrm>
            <a:off x="6220224" y="1945559"/>
            <a:ext cx="360926" cy="338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8707999" y="3427753"/>
            <a:ext cx="1863482" cy="14052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$EXEC/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start-</a:t>
            </a:r>
            <a:r>
              <a:rPr lang="en-US" sz="1200" b="1" dirty="0" err="1" smtClean="0">
                <a:solidFill>
                  <a:schemeClr val="tx1"/>
                </a:solidFill>
              </a:rPr>
              <a:t>exp.sh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stop-</a:t>
            </a:r>
            <a:r>
              <a:rPr lang="en-US" sz="1200" b="1" dirty="0" err="1" smtClean="0">
                <a:solidFill>
                  <a:schemeClr val="tx1"/>
                </a:solidFill>
              </a:rPr>
              <a:t>all.sh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cleanAll.sh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$EXEC/</a:t>
            </a:r>
            <a:r>
              <a:rPr lang="en-US" sz="1200" dirty="0" err="1" smtClean="0">
                <a:solidFill>
                  <a:schemeClr val="tx1"/>
                </a:solidFill>
              </a:rPr>
              <a:t>auth_execution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$EXEC/</a:t>
            </a:r>
            <a:r>
              <a:rPr lang="en-US" sz="1200" dirty="0" err="1" smtClean="0">
                <a:solidFill>
                  <a:schemeClr val="tx1"/>
                </a:solidFill>
              </a:rPr>
              <a:t>server_execution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$EXEC/</a:t>
            </a:r>
            <a:r>
              <a:rPr lang="en-US" sz="1200" dirty="0" err="1" smtClean="0">
                <a:solidFill>
                  <a:schemeClr val="tx1"/>
                </a:solidFill>
              </a:rPr>
              <a:t>client_execution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</a:p>
        </p:txBody>
      </p:sp>
      <p:cxnSp>
        <p:nvCxnSpPr>
          <p:cNvPr id="169" name="Straight Arrow Connector 168"/>
          <p:cNvCxnSpPr>
            <a:stCxn id="84" idx="0"/>
            <a:endCxn id="168" idx="1"/>
          </p:cNvCxnSpPr>
          <p:nvPr/>
        </p:nvCxnSpPr>
        <p:spPr>
          <a:xfrm>
            <a:off x="8194040" y="2283895"/>
            <a:ext cx="513959" cy="18464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85" idx="0"/>
            <a:endCxn id="168" idx="1"/>
          </p:cNvCxnSpPr>
          <p:nvPr/>
        </p:nvCxnSpPr>
        <p:spPr>
          <a:xfrm>
            <a:off x="8194040" y="1445326"/>
            <a:ext cx="513959" cy="268502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00" idx="0"/>
            <a:endCxn id="168" idx="1"/>
          </p:cNvCxnSpPr>
          <p:nvPr/>
        </p:nvCxnSpPr>
        <p:spPr>
          <a:xfrm>
            <a:off x="8194040" y="3590795"/>
            <a:ext cx="513959" cy="5395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8" idx="2"/>
          </p:cNvCxnSpPr>
          <p:nvPr/>
        </p:nvCxnSpPr>
        <p:spPr>
          <a:xfrm>
            <a:off x="9639740" y="4832955"/>
            <a:ext cx="0" cy="8440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0803063" y="3221490"/>
            <a:ext cx="0" cy="245555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6581149" y="5667398"/>
            <a:ext cx="1612891" cy="456600"/>
          </a:xfrm>
          <a:prstGeom prst="rect">
            <a:avLst/>
          </a:prstGeom>
          <a:solidFill>
            <a:srgbClr val="DBA5D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$CCS/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copyResults.sh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22" name="Straight Arrow Connector 221"/>
          <p:cNvCxnSpPr>
            <a:stCxn id="245" idx="2"/>
            <a:endCxn id="221" idx="3"/>
          </p:cNvCxnSpPr>
          <p:nvPr/>
        </p:nvCxnSpPr>
        <p:spPr>
          <a:xfrm flipH="1">
            <a:off x="8194040" y="5892768"/>
            <a:ext cx="2211187" cy="29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21" idx="1"/>
            <a:endCxn id="255" idx="0"/>
          </p:cNvCxnSpPr>
          <p:nvPr/>
        </p:nvCxnSpPr>
        <p:spPr>
          <a:xfrm flipH="1" flipV="1">
            <a:off x="6193482" y="5436809"/>
            <a:ext cx="387667" cy="4588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1580520" y="5511554"/>
            <a:ext cx="1612891" cy="727363"/>
          </a:xfrm>
          <a:prstGeom prst="rect">
            <a:avLst/>
          </a:prstGeom>
          <a:solidFill>
            <a:srgbClr val="B0BED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$CCS/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analyzeResult.sh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packetAnalyzer.js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availabilityAnalyzer.js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37" name="Straight Arrow Connector 236"/>
          <p:cNvCxnSpPr>
            <a:stCxn id="255" idx="2"/>
            <a:endCxn id="236" idx="3"/>
          </p:cNvCxnSpPr>
          <p:nvPr/>
        </p:nvCxnSpPr>
        <p:spPr>
          <a:xfrm flipH="1">
            <a:off x="3193411" y="5436809"/>
            <a:ext cx="806446" cy="4384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Snip Single Corner Rectangle 244"/>
          <p:cNvSpPr/>
          <p:nvPr/>
        </p:nvSpPr>
        <p:spPr>
          <a:xfrm>
            <a:off x="10405227" y="5677044"/>
            <a:ext cx="918702" cy="43144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$NS3/*.</a:t>
            </a:r>
            <a:r>
              <a:rPr lang="en-US" sz="1200" dirty="0" err="1" smtClean="0"/>
              <a:t>pcap</a:t>
            </a:r>
            <a:endParaRPr lang="en-US" sz="1200" dirty="0" smtClean="0"/>
          </a:p>
        </p:txBody>
      </p:sp>
      <p:sp>
        <p:nvSpPr>
          <p:cNvPr id="213" name="Snip Single Corner Rectangle 212"/>
          <p:cNvSpPr/>
          <p:nvPr/>
        </p:nvSpPr>
        <p:spPr>
          <a:xfrm>
            <a:off x="8708000" y="5677044"/>
            <a:ext cx="1553374" cy="43144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$EXEC/*_</a:t>
            </a:r>
            <a:r>
              <a:rPr lang="en-US" sz="1200" smtClean="0"/>
              <a:t>execution/*/</a:t>
            </a:r>
          </a:p>
          <a:p>
            <a:pPr algn="ctr"/>
            <a:r>
              <a:rPr lang="en-US" sz="1200" dirty="0" err="1" smtClean="0"/>
              <a:t>nohup.out</a:t>
            </a:r>
            <a:endParaRPr lang="en-US" sz="1200" dirty="0" smtClean="0"/>
          </a:p>
        </p:txBody>
      </p:sp>
      <p:sp>
        <p:nvSpPr>
          <p:cNvPr id="252" name="Snip Single Corner Rectangle 251"/>
          <p:cNvSpPr/>
          <p:nvPr/>
        </p:nvSpPr>
        <p:spPr>
          <a:xfrm>
            <a:off x="1354521" y="6582084"/>
            <a:ext cx="2086082" cy="665763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$CCS/results/$DATE/analysis</a:t>
            </a:r>
          </a:p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acket.txt</a:t>
            </a:r>
            <a:endParaRPr lang="en-US" sz="1200" dirty="0" smtClean="0"/>
          </a:p>
          <a:p>
            <a:pPr algn="ctr"/>
            <a:r>
              <a:rPr lang="en-US" sz="1200" dirty="0" err="1"/>
              <a:t>a</a:t>
            </a:r>
            <a:r>
              <a:rPr lang="en-US" sz="1200" dirty="0" err="1" smtClean="0"/>
              <a:t>vailability.txt</a:t>
            </a:r>
            <a:endParaRPr lang="en-US" sz="1200" dirty="0" smtClean="0"/>
          </a:p>
        </p:txBody>
      </p:sp>
      <p:sp>
        <p:nvSpPr>
          <p:cNvPr id="255" name="Snip Single Corner Rectangle 254"/>
          <p:cNvSpPr/>
          <p:nvPr/>
        </p:nvSpPr>
        <p:spPr>
          <a:xfrm>
            <a:off x="3999857" y="5024488"/>
            <a:ext cx="2193625" cy="824641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$CCS/results/$DATE/</a:t>
            </a:r>
            <a:r>
              <a:rPr lang="en-US" sz="1200" dirty="0" err="1" smtClean="0"/>
              <a:t>configs</a:t>
            </a:r>
            <a:r>
              <a:rPr lang="en-US" sz="1200" dirty="0" smtClean="0"/>
              <a:t>/</a:t>
            </a:r>
          </a:p>
          <a:p>
            <a:pPr algn="ctr"/>
            <a:r>
              <a:rPr lang="en-US" sz="1200" dirty="0" smtClean="0"/>
              <a:t>ns3Exp.graph</a:t>
            </a:r>
          </a:p>
          <a:p>
            <a:pPr algn="ctr"/>
            <a:r>
              <a:rPr lang="en-US" sz="1200" dirty="0" err="1" smtClean="0"/>
              <a:t>devList.txt</a:t>
            </a:r>
            <a:endParaRPr lang="en-US" sz="1200" dirty="0" smtClean="0"/>
          </a:p>
          <a:p>
            <a:pPr algn="ctr"/>
            <a:r>
              <a:rPr lang="en-US" sz="1200" dirty="0" err="1" smtClean="0"/>
              <a:t>commCosts.txt</a:t>
            </a:r>
            <a:endParaRPr lang="en-US" sz="1200" dirty="0" smtClean="0"/>
          </a:p>
        </p:txBody>
      </p:sp>
      <p:sp>
        <p:nvSpPr>
          <p:cNvPr id="268" name="Snip Single Corner Rectangle 267"/>
          <p:cNvSpPr/>
          <p:nvPr/>
        </p:nvSpPr>
        <p:spPr>
          <a:xfrm>
            <a:off x="3999857" y="6009855"/>
            <a:ext cx="2193625" cy="503189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$CCS/results/$DATE/</a:t>
            </a:r>
            <a:r>
              <a:rPr lang="en-US" sz="1200" dirty="0" err="1" smtClean="0"/>
              <a:t>pcap</a:t>
            </a:r>
            <a:r>
              <a:rPr lang="en-US" sz="1200" dirty="0" smtClean="0"/>
              <a:t>/</a:t>
            </a:r>
          </a:p>
          <a:p>
            <a:pPr algn="ctr"/>
            <a:r>
              <a:rPr lang="en-US" sz="1200" dirty="0" smtClean="0"/>
              <a:t>*.</a:t>
            </a:r>
            <a:r>
              <a:rPr lang="en-US" sz="1200" dirty="0" err="1" smtClean="0"/>
              <a:t>pcap</a:t>
            </a:r>
            <a:endParaRPr lang="en-US" sz="1200" dirty="0" smtClean="0"/>
          </a:p>
        </p:txBody>
      </p:sp>
      <p:cxnSp>
        <p:nvCxnSpPr>
          <p:cNvPr id="273" name="Straight Arrow Connector 272"/>
          <p:cNvCxnSpPr>
            <a:stCxn id="221" idx="1"/>
            <a:endCxn id="268" idx="0"/>
          </p:cNvCxnSpPr>
          <p:nvPr/>
        </p:nvCxnSpPr>
        <p:spPr>
          <a:xfrm flipH="1">
            <a:off x="6193482" y="5895698"/>
            <a:ext cx="387667" cy="365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68" idx="2"/>
            <a:endCxn id="236" idx="3"/>
          </p:cNvCxnSpPr>
          <p:nvPr/>
        </p:nvCxnSpPr>
        <p:spPr>
          <a:xfrm flipH="1" flipV="1">
            <a:off x="3193411" y="5875236"/>
            <a:ext cx="806446" cy="3862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36" idx="2"/>
            <a:endCxn id="252" idx="3"/>
          </p:cNvCxnSpPr>
          <p:nvPr/>
        </p:nvCxnSpPr>
        <p:spPr>
          <a:xfrm>
            <a:off x="2386966" y="6238917"/>
            <a:ext cx="10596" cy="3431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538679" y="-620625"/>
            <a:ext cx="1526012" cy="472138"/>
          </a:xfrm>
          <a:prstGeom prst="rect">
            <a:avLst/>
          </a:prstGeom>
          <a:solidFill>
            <a:srgbClr val="8BE6FA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Macro in Floorplans (*.</a:t>
            </a:r>
            <a:r>
              <a:rPr lang="en-US" sz="1200" b="1" dirty="0" err="1" smtClean="0">
                <a:solidFill>
                  <a:schemeClr val="tx1"/>
                </a:solidFill>
              </a:rPr>
              <a:t>pptx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2" name="Straight Arrow Connector 51"/>
          <p:cNvCxnSpPr>
            <a:stCxn id="49" idx="2"/>
            <a:endCxn id="65" idx="3"/>
          </p:cNvCxnSpPr>
          <p:nvPr/>
        </p:nvCxnSpPr>
        <p:spPr>
          <a:xfrm>
            <a:off x="2301685" y="-148487"/>
            <a:ext cx="0" cy="2306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nip Single Corner Rectangle 54"/>
          <p:cNvSpPr/>
          <p:nvPr/>
        </p:nvSpPr>
        <p:spPr>
          <a:xfrm>
            <a:off x="6581150" y="4511890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$ENTITY/</a:t>
            </a:r>
            <a:r>
              <a:rPr lang="en-US" sz="1200" dirty="0" err="1" smtClean="0"/>
              <a:t>autoClient.js</a:t>
            </a:r>
            <a:endParaRPr lang="en-US" sz="1200" dirty="0" smtClean="0"/>
          </a:p>
        </p:txBody>
      </p:sp>
      <p:sp>
        <p:nvSpPr>
          <p:cNvPr id="56" name="Snip Single Corner Rectangle 55"/>
          <p:cNvSpPr/>
          <p:nvPr/>
        </p:nvSpPr>
        <p:spPr>
          <a:xfrm>
            <a:off x="5921800" y="4080299"/>
            <a:ext cx="227224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/>
              <a:t>$</a:t>
            </a:r>
            <a:r>
              <a:rPr lang="en-US" sz="1200" dirty="0" smtClean="0"/>
              <a:t>CCS/</a:t>
            </a:r>
            <a:r>
              <a:rPr lang="en-US" sz="1200" dirty="0" err="1" smtClean="0"/>
              <a:t>expOptions</a:t>
            </a:r>
            <a:r>
              <a:rPr lang="en-US" sz="1200" dirty="0" smtClean="0"/>
              <a:t>/</a:t>
            </a:r>
            <a:r>
              <a:rPr lang="en-US" sz="1200" dirty="0" err="1" smtClean="0"/>
              <a:t>expEntity.option</a:t>
            </a:r>
            <a:endParaRPr lang="en-US" sz="1200" dirty="0" smtClean="0"/>
          </a:p>
        </p:txBody>
      </p:sp>
      <p:sp>
        <p:nvSpPr>
          <p:cNvPr id="57" name="Snip Single Corner Rectangle 56"/>
          <p:cNvSpPr/>
          <p:nvPr/>
        </p:nvSpPr>
        <p:spPr>
          <a:xfrm>
            <a:off x="6581150" y="4943482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$ENTITY/</a:t>
            </a:r>
            <a:r>
              <a:rPr lang="en-US" sz="1200" dirty="0" err="1" smtClean="0"/>
              <a:t>echoServer.js</a:t>
            </a:r>
            <a:endParaRPr lang="en-US" sz="1200" dirty="0" smtClean="0"/>
          </a:p>
        </p:txBody>
      </p:sp>
      <p:cxnSp>
        <p:nvCxnSpPr>
          <p:cNvPr id="64" name="Straight Arrow Connector 63"/>
          <p:cNvCxnSpPr>
            <a:stCxn id="56" idx="0"/>
            <a:endCxn id="168" idx="1"/>
          </p:cNvCxnSpPr>
          <p:nvPr/>
        </p:nvCxnSpPr>
        <p:spPr>
          <a:xfrm flipV="1">
            <a:off x="8194040" y="4130354"/>
            <a:ext cx="513959" cy="1106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5" idx="0"/>
            <a:endCxn id="168" idx="1"/>
          </p:cNvCxnSpPr>
          <p:nvPr/>
        </p:nvCxnSpPr>
        <p:spPr>
          <a:xfrm flipV="1">
            <a:off x="8194040" y="4130354"/>
            <a:ext cx="513959" cy="5422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7" idx="0"/>
            <a:endCxn id="168" idx="1"/>
          </p:cNvCxnSpPr>
          <p:nvPr/>
        </p:nvCxnSpPr>
        <p:spPr>
          <a:xfrm flipV="1">
            <a:off x="8194040" y="4130354"/>
            <a:ext cx="513959" cy="9738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nip Single Corner Rectangle 64"/>
          <p:cNvSpPr/>
          <p:nvPr/>
        </p:nvSpPr>
        <p:spPr>
          <a:xfrm>
            <a:off x="1433294" y="82211"/>
            <a:ext cx="1736782" cy="598046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/>
              <a:t>cory5th.txt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/>
              <a:t>Pairs of</a:t>
            </a:r>
          </a:p>
          <a:p>
            <a:r>
              <a:rPr lang="en-US" sz="1200" dirty="0" smtClean="0"/>
              <a:t>[entity name : coordinate]</a:t>
            </a:r>
            <a:endParaRPr lang="en-US" sz="1200" dirty="0"/>
          </a:p>
        </p:txBody>
      </p:sp>
      <p:sp>
        <p:nvSpPr>
          <p:cNvPr id="86" name="Rectangle 85"/>
          <p:cNvSpPr/>
          <p:nvPr/>
        </p:nvSpPr>
        <p:spPr>
          <a:xfrm>
            <a:off x="1655945" y="913669"/>
            <a:ext cx="1291480" cy="46676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$CCS/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floorPlanToInput.js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86" idx="2"/>
            <a:endCxn id="101" idx="3"/>
          </p:cNvCxnSpPr>
          <p:nvPr/>
        </p:nvCxnSpPr>
        <p:spPr>
          <a:xfrm>
            <a:off x="2301685" y="1380436"/>
            <a:ext cx="6300" cy="2255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nip Single Corner Rectangle 100"/>
          <p:cNvSpPr/>
          <p:nvPr/>
        </p:nvSpPr>
        <p:spPr>
          <a:xfrm>
            <a:off x="1720076" y="1606028"/>
            <a:ext cx="1175817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$CCS/</a:t>
            </a:r>
            <a:r>
              <a:rPr lang="en-US" sz="1200" dirty="0" err="1" smtClean="0"/>
              <a:t>floorPlans</a:t>
            </a:r>
            <a:r>
              <a:rPr lang="en-US" sz="1200" dirty="0" smtClean="0"/>
              <a:t>/</a:t>
            </a:r>
          </a:p>
          <a:p>
            <a:pPr algn="ctr"/>
            <a:r>
              <a:rPr lang="en-US" sz="1200" dirty="0"/>
              <a:t>cory5th.input</a:t>
            </a:r>
          </a:p>
        </p:txBody>
      </p:sp>
      <p:cxnSp>
        <p:nvCxnSpPr>
          <p:cNvPr id="107" name="Straight Arrow Connector 106"/>
          <p:cNvCxnSpPr>
            <a:stCxn id="101" idx="1"/>
          </p:cNvCxnSpPr>
          <p:nvPr/>
        </p:nvCxnSpPr>
        <p:spPr>
          <a:xfrm>
            <a:off x="2307985" y="2111575"/>
            <a:ext cx="0" cy="2423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65" idx="1"/>
            <a:endCxn id="86" idx="0"/>
          </p:cNvCxnSpPr>
          <p:nvPr/>
        </p:nvCxnSpPr>
        <p:spPr>
          <a:xfrm>
            <a:off x="2301685" y="680257"/>
            <a:ext cx="0" cy="2334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059506" y="2111575"/>
            <a:ext cx="0" cy="2423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503390" y="1758920"/>
            <a:ext cx="1971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/>
              <a:t>OR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174</Words>
  <Application>Microsoft Macintosh PowerPoint</Application>
  <PresentationFormat>Widescreen</PresentationFormat>
  <Paragraphs>71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Hokeun Kim</dc:creator>
  <cp:lastModifiedBy>Hokeun Kim</cp:lastModifiedBy>
  <cp:revision>26</cp:revision>
  <dcterms:created xsi:type="dcterms:W3CDTF">2017-07-17T18:24:07Z</dcterms:created>
  <dcterms:modified xsi:type="dcterms:W3CDTF">2017-07-26T08:11:32Z</dcterms:modified>
</cp:coreProperties>
</file>