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E6FA"/>
    <a:srgbClr val="B0BEDB"/>
    <a:srgbClr val="DBA5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9"/>
    <p:restoredTop sz="94721"/>
  </p:normalViewPr>
  <p:slideViewPr>
    <p:cSldViewPr snapToGrid="0" snapToObjects="1">
      <p:cViewPr>
        <p:scale>
          <a:sx n="144" d="100"/>
          <a:sy n="144" d="100"/>
        </p:scale>
        <p:origin x="97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6C1FA-00A9-4142-A80A-0CB384F9F4AC}" type="datetimeFigureOut">
              <a:rPr lang="en-US" smtClean="0"/>
              <a:t>7/17/17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B4454-0FDA-AF45-A32C-59021AE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nip Single Corner Rectangle 3"/>
          <p:cNvSpPr/>
          <p:nvPr/>
        </p:nvSpPr>
        <p:spPr>
          <a:xfrm>
            <a:off x="1204790" y="1006025"/>
            <a:ext cx="913007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$CONF/</a:t>
            </a:r>
          </a:p>
          <a:p>
            <a:pPr algn="ctr"/>
            <a:r>
              <a:rPr lang="en-US" sz="1200" dirty="0"/>
              <a:t>ns3Exp.input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870014" y="1815396"/>
            <a:ext cx="1592934" cy="7583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$CONF/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generateAll.sh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>
                <a:solidFill>
                  <a:schemeClr val="tx1"/>
                </a:solidFill>
              </a:rPr>
              <a:t>expGraphGenerator.js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graphInput.js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Snip Single Corner Rectangle 5"/>
          <p:cNvSpPr/>
          <p:nvPr/>
        </p:nvSpPr>
        <p:spPr>
          <a:xfrm>
            <a:off x="2828100" y="2251708"/>
            <a:ext cx="954975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$CONF/</a:t>
            </a:r>
          </a:p>
          <a:p>
            <a:pPr algn="ctr"/>
            <a:r>
              <a:rPr lang="en-US" sz="1200" dirty="0" err="1" smtClean="0"/>
              <a:t>devList.txt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186227" y="908039"/>
            <a:ext cx="1749517" cy="998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$IOT/examples/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generateAll.sh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credentialGenerator.js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entityConfigGenerator.js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authDBGenerator.js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Snip Single Corner Rectangle 7"/>
          <p:cNvSpPr/>
          <p:nvPr/>
        </p:nvSpPr>
        <p:spPr>
          <a:xfrm>
            <a:off x="2828099" y="1152333"/>
            <a:ext cx="954975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$CONF/</a:t>
            </a:r>
          </a:p>
          <a:p>
            <a:pPr algn="ctr"/>
            <a:r>
              <a:rPr lang="en-US" sz="1200" dirty="0" smtClean="0"/>
              <a:t>ns3Exp.graph</a:t>
            </a:r>
            <a:endParaRPr lang="en-US" sz="1200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2828099" y="2953634"/>
            <a:ext cx="954975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$CONF/</a:t>
            </a:r>
          </a:p>
          <a:p>
            <a:pPr algn="ctr"/>
            <a:r>
              <a:rPr lang="en-US" sz="1200" dirty="0" err="1" smtClean="0"/>
              <a:t>commCost.txt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4186228" y="2504481"/>
            <a:ext cx="1749517" cy="7583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$LXC/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generateAll.sh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configScriptGenerator.js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4" idx="1"/>
            <a:endCxn id="5" idx="0"/>
          </p:cNvCxnSpPr>
          <p:nvPr/>
        </p:nvCxnSpPr>
        <p:spPr>
          <a:xfrm>
            <a:off x="1661294" y="1511572"/>
            <a:ext cx="5187" cy="3038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8" idx="2"/>
          </p:cNvCxnSpPr>
          <p:nvPr/>
        </p:nvCxnSpPr>
        <p:spPr>
          <a:xfrm flipV="1">
            <a:off x="2462948" y="1405107"/>
            <a:ext cx="365151" cy="7894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6" idx="2"/>
          </p:cNvCxnSpPr>
          <p:nvPr/>
        </p:nvCxnSpPr>
        <p:spPr>
          <a:xfrm>
            <a:off x="2462948" y="2194557"/>
            <a:ext cx="365152" cy="3099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5" idx="3"/>
            <a:endCxn id="9" idx="2"/>
          </p:cNvCxnSpPr>
          <p:nvPr/>
        </p:nvCxnSpPr>
        <p:spPr>
          <a:xfrm>
            <a:off x="2462948" y="2194557"/>
            <a:ext cx="365151" cy="101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0"/>
            <a:endCxn id="10" idx="1"/>
          </p:cNvCxnSpPr>
          <p:nvPr/>
        </p:nvCxnSpPr>
        <p:spPr>
          <a:xfrm flipV="1">
            <a:off x="3783074" y="2883642"/>
            <a:ext cx="403154" cy="32276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0"/>
            <a:endCxn id="10" idx="1"/>
          </p:cNvCxnSpPr>
          <p:nvPr/>
        </p:nvCxnSpPr>
        <p:spPr>
          <a:xfrm>
            <a:off x="3783075" y="2504482"/>
            <a:ext cx="403153" cy="37916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8" idx="0"/>
            <a:endCxn id="7" idx="1"/>
          </p:cNvCxnSpPr>
          <p:nvPr/>
        </p:nvCxnSpPr>
        <p:spPr>
          <a:xfrm>
            <a:off x="3783074" y="1405107"/>
            <a:ext cx="403153" cy="19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nip Single Corner Rectangle 40"/>
          <p:cNvSpPr/>
          <p:nvPr/>
        </p:nvSpPr>
        <p:spPr>
          <a:xfrm>
            <a:off x="6296670" y="2138383"/>
            <a:ext cx="1612890" cy="505547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$LXC/</a:t>
            </a:r>
          </a:p>
          <a:p>
            <a:pPr algn="ctr"/>
            <a:r>
              <a:rPr lang="en-US" sz="1200" dirty="0" err="1" smtClean="0"/>
              <a:t>tapConfigs.txt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stCxn id="10" idx="3"/>
            <a:endCxn id="41" idx="2"/>
          </p:cNvCxnSpPr>
          <p:nvPr/>
        </p:nvCxnSpPr>
        <p:spPr>
          <a:xfrm flipV="1">
            <a:off x="5935745" y="2391157"/>
            <a:ext cx="360925" cy="49248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nip Single Corner Rectangle 81"/>
          <p:cNvSpPr/>
          <p:nvPr/>
        </p:nvSpPr>
        <p:spPr>
          <a:xfrm>
            <a:off x="6296670" y="349264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$IOT/</a:t>
            </a:r>
            <a:r>
              <a:rPr lang="en-US" sz="1200" dirty="0" err="1" smtClean="0"/>
              <a:t>auth</a:t>
            </a:r>
            <a:r>
              <a:rPr lang="en-US" sz="1200" dirty="0" smtClean="0"/>
              <a:t>/databases/</a:t>
            </a:r>
          </a:p>
        </p:txBody>
      </p:sp>
      <p:sp>
        <p:nvSpPr>
          <p:cNvPr id="83" name="Snip Single Corner Rectangle 82"/>
          <p:cNvSpPr/>
          <p:nvPr/>
        </p:nvSpPr>
        <p:spPr>
          <a:xfrm>
            <a:off x="6296670" y="1159618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$IOT/entity/credentials/</a:t>
            </a:r>
          </a:p>
        </p:txBody>
      </p:sp>
      <p:sp>
        <p:nvSpPr>
          <p:cNvPr id="84" name="Snip Single Corner Rectangle 83"/>
          <p:cNvSpPr/>
          <p:nvPr/>
        </p:nvSpPr>
        <p:spPr>
          <a:xfrm>
            <a:off x="6296670" y="1584711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$ENTITY/</a:t>
            </a:r>
            <a:r>
              <a:rPr lang="en-US" sz="1200" dirty="0" err="1" smtClean="0"/>
              <a:t>configs</a:t>
            </a:r>
            <a:r>
              <a:rPr lang="en-US" sz="1200" dirty="0" smtClean="0"/>
              <a:t>/</a:t>
            </a:r>
          </a:p>
        </p:txBody>
      </p:sp>
      <p:sp>
        <p:nvSpPr>
          <p:cNvPr id="85" name="Snip Single Corner Rectangle 84"/>
          <p:cNvSpPr/>
          <p:nvPr/>
        </p:nvSpPr>
        <p:spPr>
          <a:xfrm>
            <a:off x="6296670" y="746142"/>
            <a:ext cx="1612890" cy="32140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$IOT/</a:t>
            </a:r>
            <a:r>
              <a:rPr lang="en-US" sz="1200" dirty="0" err="1" smtClean="0"/>
              <a:t>auth</a:t>
            </a:r>
            <a:r>
              <a:rPr lang="en-US" sz="1200" dirty="0" smtClean="0"/>
              <a:t>/properties/</a:t>
            </a:r>
          </a:p>
        </p:txBody>
      </p:sp>
      <p:cxnSp>
        <p:nvCxnSpPr>
          <p:cNvPr id="89" name="Straight Arrow Connector 88"/>
          <p:cNvCxnSpPr>
            <a:stCxn id="10" idx="3"/>
            <a:endCxn id="100" idx="2"/>
          </p:cNvCxnSpPr>
          <p:nvPr/>
        </p:nvCxnSpPr>
        <p:spPr>
          <a:xfrm>
            <a:off x="5935745" y="2883642"/>
            <a:ext cx="360924" cy="344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nip Single Corner Rectangle 99"/>
          <p:cNvSpPr/>
          <p:nvPr/>
        </p:nvSpPr>
        <p:spPr>
          <a:xfrm>
            <a:off x="6296669" y="3012675"/>
            <a:ext cx="1612891" cy="43144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$LXC/</a:t>
            </a:r>
          </a:p>
          <a:p>
            <a:pPr algn="ctr"/>
            <a:r>
              <a:rPr lang="en-US" sz="1200" dirty="0" err="1" smtClean="0"/>
              <a:t>lxc</a:t>
            </a:r>
            <a:r>
              <a:rPr lang="en-US" sz="1200" dirty="0" smtClean="0"/>
              <a:t>-*.</a:t>
            </a:r>
            <a:r>
              <a:rPr lang="en-US" sz="1200" dirty="0" err="1" smtClean="0"/>
              <a:t>conf</a:t>
            </a:r>
            <a:endParaRPr lang="en-US" sz="1200" dirty="0" smtClean="0"/>
          </a:p>
        </p:txBody>
      </p:sp>
      <p:sp>
        <p:nvSpPr>
          <p:cNvPr id="105" name="Rectangle 104"/>
          <p:cNvSpPr/>
          <p:nvPr/>
        </p:nvSpPr>
        <p:spPr>
          <a:xfrm>
            <a:off x="8423519" y="1513644"/>
            <a:ext cx="2615929" cy="116936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$NS3/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./</a:t>
            </a:r>
            <a:r>
              <a:rPr lang="en-US" sz="1200" dirty="0" err="1" smtClean="0">
                <a:solidFill>
                  <a:schemeClr val="tx1"/>
                </a:solidFill>
              </a:rPr>
              <a:t>waf</a:t>
            </a:r>
            <a:r>
              <a:rPr lang="en-US" sz="1200" dirty="0" smtClean="0">
                <a:solidFill>
                  <a:schemeClr val="tx1"/>
                </a:solidFill>
              </a:rPr>
              <a:t> build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./</a:t>
            </a:r>
            <a:r>
              <a:rPr lang="en-US" sz="1200" dirty="0" err="1" smtClean="0">
                <a:solidFill>
                  <a:schemeClr val="tx1"/>
                </a:solidFill>
              </a:rPr>
              <a:t>waf</a:t>
            </a:r>
            <a:r>
              <a:rPr lang="en-US" sz="1200" dirty="0" smtClean="0">
                <a:solidFill>
                  <a:schemeClr val="tx1"/>
                </a:solidFill>
              </a:rPr>
              <a:t> --run tap-matrix-</a:t>
            </a:r>
            <a:r>
              <a:rPr lang="en-US" sz="1200" dirty="0" err="1" smtClean="0">
                <a:solidFill>
                  <a:schemeClr val="tx1"/>
                </a:solidFill>
              </a:rPr>
              <a:t>sst</a:t>
            </a:r>
            <a:r>
              <a:rPr lang="en-US" sz="1200" dirty="0" smtClean="0">
                <a:solidFill>
                  <a:schemeClr val="tx1"/>
                </a:solidFill>
              </a:rPr>
              <a:t> --command-template="%s $LXC/</a:t>
            </a:r>
            <a:r>
              <a:rPr lang="en-US" sz="1200" dirty="0" err="1" smtClean="0">
                <a:solidFill>
                  <a:schemeClr val="tx1"/>
                </a:solidFill>
              </a:rPr>
              <a:t>tapConfigs.txt</a:t>
            </a:r>
            <a:r>
              <a:rPr lang="en-US" sz="1200" dirty="0" smtClean="0">
                <a:solidFill>
                  <a:schemeClr val="tx1"/>
                </a:solidFill>
              </a:rPr>
              <a:t>”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./</a:t>
            </a:r>
            <a:r>
              <a:rPr lang="en-US" sz="1200" dirty="0" err="1" smtClean="0">
                <a:solidFill>
                  <a:schemeClr val="tx1"/>
                </a:solidFill>
              </a:rPr>
              <a:t>waf</a:t>
            </a:r>
            <a:r>
              <a:rPr lang="en-US" sz="1200" dirty="0" smtClean="0">
                <a:solidFill>
                  <a:schemeClr val="tx1"/>
                </a:solidFill>
              </a:rPr>
              <a:t> --run tap-mixed-</a:t>
            </a:r>
            <a:r>
              <a:rPr lang="en-US" sz="1200" dirty="0" err="1" smtClean="0">
                <a:solidFill>
                  <a:schemeClr val="tx1"/>
                </a:solidFill>
              </a:rPr>
              <a:t>sst</a:t>
            </a:r>
            <a:r>
              <a:rPr lang="en-US" sz="1200" dirty="0" smtClean="0">
                <a:solidFill>
                  <a:schemeClr val="tx1"/>
                </a:solidFill>
              </a:rPr>
              <a:t> --command-template="%s $LXC/</a:t>
            </a:r>
            <a:r>
              <a:rPr lang="en-US" sz="1200" dirty="0" err="1" smtClean="0">
                <a:solidFill>
                  <a:schemeClr val="tx1"/>
                </a:solidFill>
              </a:rPr>
              <a:t>tapConfigs.txt</a:t>
            </a:r>
            <a:r>
              <a:rPr lang="en-US" sz="1200" dirty="0" smtClean="0">
                <a:solidFill>
                  <a:schemeClr val="tx1"/>
                </a:solidFill>
              </a:rPr>
              <a:t>"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105"/>
          <p:cNvCxnSpPr>
            <a:stCxn id="41" idx="0"/>
            <a:endCxn id="105" idx="1"/>
          </p:cNvCxnSpPr>
          <p:nvPr/>
        </p:nvCxnSpPr>
        <p:spPr>
          <a:xfrm flipV="1">
            <a:off x="7909560" y="2098327"/>
            <a:ext cx="513959" cy="2928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7" idx="3"/>
            <a:endCxn id="82" idx="2"/>
          </p:cNvCxnSpPr>
          <p:nvPr/>
        </p:nvCxnSpPr>
        <p:spPr>
          <a:xfrm flipV="1">
            <a:off x="5935744" y="509968"/>
            <a:ext cx="360926" cy="8971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>
            <a:stCxn id="7" idx="3"/>
            <a:endCxn id="85" idx="2"/>
          </p:cNvCxnSpPr>
          <p:nvPr/>
        </p:nvCxnSpPr>
        <p:spPr>
          <a:xfrm flipV="1">
            <a:off x="5935744" y="906846"/>
            <a:ext cx="360926" cy="5002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stCxn id="7" idx="3"/>
            <a:endCxn id="83" idx="2"/>
          </p:cNvCxnSpPr>
          <p:nvPr/>
        </p:nvCxnSpPr>
        <p:spPr>
          <a:xfrm flipV="1">
            <a:off x="5935744" y="1320322"/>
            <a:ext cx="360926" cy="86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7" idx="3"/>
            <a:endCxn id="84" idx="2"/>
          </p:cNvCxnSpPr>
          <p:nvPr/>
        </p:nvCxnSpPr>
        <p:spPr>
          <a:xfrm>
            <a:off x="5935744" y="1407079"/>
            <a:ext cx="360926" cy="3383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/>
          <p:cNvSpPr/>
          <p:nvPr/>
        </p:nvSpPr>
        <p:spPr>
          <a:xfrm>
            <a:off x="8423519" y="2889273"/>
            <a:ext cx="1863482" cy="14052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$EXEC/</a:t>
            </a: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start-</a:t>
            </a:r>
            <a:r>
              <a:rPr lang="en-US" sz="1200" b="1" dirty="0" err="1" smtClean="0">
                <a:solidFill>
                  <a:schemeClr val="tx1"/>
                </a:solidFill>
              </a:rPr>
              <a:t>exp.sh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stop-</a:t>
            </a:r>
            <a:r>
              <a:rPr lang="en-US" sz="1200" b="1" dirty="0" err="1" smtClean="0">
                <a:solidFill>
                  <a:schemeClr val="tx1"/>
                </a:solidFill>
              </a:rPr>
              <a:t>all.sh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cleanAll.sh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$EXEC/</a:t>
            </a:r>
            <a:r>
              <a:rPr lang="en-US" sz="1200" dirty="0" err="1" smtClean="0">
                <a:solidFill>
                  <a:schemeClr val="tx1"/>
                </a:solidFill>
              </a:rPr>
              <a:t>auth_execution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$EXEC/</a:t>
            </a:r>
            <a:r>
              <a:rPr lang="en-US" sz="1200" dirty="0" err="1" smtClean="0">
                <a:solidFill>
                  <a:schemeClr val="tx1"/>
                </a:solidFill>
              </a:rPr>
              <a:t>server_execution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$EXEC/</a:t>
            </a:r>
            <a:r>
              <a:rPr lang="en-US" sz="1200" dirty="0" err="1" smtClean="0">
                <a:solidFill>
                  <a:schemeClr val="tx1"/>
                </a:solidFill>
              </a:rPr>
              <a:t>client_execution</a:t>
            </a:r>
            <a:r>
              <a:rPr lang="en-US" sz="1200" dirty="0" smtClean="0">
                <a:solidFill>
                  <a:schemeClr val="tx1"/>
                </a:solidFill>
              </a:rPr>
              <a:t>/</a:t>
            </a:r>
          </a:p>
        </p:txBody>
      </p:sp>
      <p:cxnSp>
        <p:nvCxnSpPr>
          <p:cNvPr id="169" name="Straight Arrow Connector 168"/>
          <p:cNvCxnSpPr>
            <a:stCxn id="84" idx="0"/>
            <a:endCxn id="168" idx="1"/>
          </p:cNvCxnSpPr>
          <p:nvPr/>
        </p:nvCxnSpPr>
        <p:spPr>
          <a:xfrm>
            <a:off x="7909560" y="1745415"/>
            <a:ext cx="513959" cy="184645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85" idx="0"/>
            <a:endCxn id="168" idx="1"/>
          </p:cNvCxnSpPr>
          <p:nvPr/>
        </p:nvCxnSpPr>
        <p:spPr>
          <a:xfrm>
            <a:off x="7909560" y="906846"/>
            <a:ext cx="513959" cy="268502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00" idx="0"/>
            <a:endCxn id="168" idx="1"/>
          </p:cNvCxnSpPr>
          <p:nvPr/>
        </p:nvCxnSpPr>
        <p:spPr>
          <a:xfrm>
            <a:off x="7909560" y="3228399"/>
            <a:ext cx="513959" cy="3634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/>
          <p:cNvCxnSpPr>
            <a:stCxn id="168" idx="2"/>
          </p:cNvCxnSpPr>
          <p:nvPr/>
        </p:nvCxnSpPr>
        <p:spPr>
          <a:xfrm>
            <a:off x="9355260" y="4294475"/>
            <a:ext cx="0" cy="3294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/>
          <p:nvPr/>
        </p:nvCxnSpPr>
        <p:spPr>
          <a:xfrm>
            <a:off x="10518583" y="2683010"/>
            <a:ext cx="1" cy="195059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6296669" y="4623955"/>
            <a:ext cx="1612891" cy="456600"/>
          </a:xfrm>
          <a:prstGeom prst="rect">
            <a:avLst/>
          </a:prstGeom>
          <a:solidFill>
            <a:srgbClr val="DBA5D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$CCS/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copyResults.sh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222" name="Straight Arrow Connector 221"/>
          <p:cNvCxnSpPr>
            <a:stCxn id="245" idx="2"/>
            <a:endCxn id="221" idx="3"/>
          </p:cNvCxnSpPr>
          <p:nvPr/>
        </p:nvCxnSpPr>
        <p:spPr>
          <a:xfrm flipH="1">
            <a:off x="7909560" y="4849325"/>
            <a:ext cx="2211187" cy="29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stCxn id="221" idx="1"/>
            <a:endCxn id="255" idx="0"/>
          </p:cNvCxnSpPr>
          <p:nvPr/>
        </p:nvCxnSpPr>
        <p:spPr>
          <a:xfrm flipH="1" flipV="1">
            <a:off x="5909002" y="4393366"/>
            <a:ext cx="387667" cy="45888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1296040" y="4468111"/>
            <a:ext cx="1612891" cy="727363"/>
          </a:xfrm>
          <a:prstGeom prst="rect">
            <a:avLst/>
          </a:prstGeom>
          <a:solidFill>
            <a:srgbClr val="B0BEDB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$CCS/</a:t>
            </a:r>
          </a:p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analyzeResult.sh</a:t>
            </a:r>
            <a:endParaRPr lang="en-US" sz="1200" b="1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packetAnalyzer.js</a:t>
            </a:r>
            <a:endParaRPr lang="en-US" sz="1200" dirty="0" smtClean="0">
              <a:solidFill>
                <a:schemeClr val="tx1"/>
              </a:solidFill>
            </a:endParaRPr>
          </a:p>
          <a:p>
            <a:pPr marL="171450" indent="-171450">
              <a:buFont typeface="Arial" charset="0"/>
              <a:buChar char="•"/>
            </a:pPr>
            <a:r>
              <a:rPr lang="en-US" sz="1200" dirty="0" err="1" smtClean="0">
                <a:solidFill>
                  <a:schemeClr val="tx1"/>
                </a:solidFill>
              </a:rPr>
              <a:t>availabilityAnalyzer.js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  <p:cxnSp>
        <p:nvCxnSpPr>
          <p:cNvPr id="237" name="Straight Arrow Connector 236"/>
          <p:cNvCxnSpPr>
            <a:stCxn id="255" idx="2"/>
            <a:endCxn id="236" idx="3"/>
          </p:cNvCxnSpPr>
          <p:nvPr/>
        </p:nvCxnSpPr>
        <p:spPr>
          <a:xfrm flipH="1">
            <a:off x="2908931" y="4393366"/>
            <a:ext cx="806446" cy="4384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Snip Single Corner Rectangle 244"/>
          <p:cNvSpPr/>
          <p:nvPr/>
        </p:nvSpPr>
        <p:spPr>
          <a:xfrm>
            <a:off x="10120747" y="4633601"/>
            <a:ext cx="918702" cy="43144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$NS3/*.</a:t>
            </a:r>
            <a:r>
              <a:rPr lang="en-US" sz="1200" dirty="0" err="1" smtClean="0"/>
              <a:t>pcap</a:t>
            </a:r>
            <a:endParaRPr lang="en-US" sz="1200" dirty="0" smtClean="0"/>
          </a:p>
        </p:txBody>
      </p:sp>
      <p:sp>
        <p:nvSpPr>
          <p:cNvPr id="213" name="Snip Single Corner Rectangle 212"/>
          <p:cNvSpPr/>
          <p:nvPr/>
        </p:nvSpPr>
        <p:spPr>
          <a:xfrm>
            <a:off x="8423520" y="4633601"/>
            <a:ext cx="1553374" cy="431448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$EXEC/*_</a:t>
            </a:r>
            <a:r>
              <a:rPr lang="en-US" sz="1200" smtClean="0"/>
              <a:t>execution/*/</a:t>
            </a:r>
          </a:p>
          <a:p>
            <a:pPr algn="ctr"/>
            <a:r>
              <a:rPr lang="en-US" sz="1200" dirty="0" err="1" smtClean="0"/>
              <a:t>nohup.out</a:t>
            </a:r>
            <a:endParaRPr lang="en-US" sz="1200" dirty="0" smtClean="0"/>
          </a:p>
        </p:txBody>
      </p:sp>
      <p:sp>
        <p:nvSpPr>
          <p:cNvPr id="252" name="Snip Single Corner Rectangle 251"/>
          <p:cNvSpPr/>
          <p:nvPr/>
        </p:nvSpPr>
        <p:spPr>
          <a:xfrm>
            <a:off x="1070041" y="5538641"/>
            <a:ext cx="2086082" cy="665763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$CCS/results/$DATE/analysis</a:t>
            </a:r>
          </a:p>
          <a:p>
            <a:pPr algn="ctr"/>
            <a:r>
              <a:rPr lang="en-US" sz="1200" dirty="0" err="1"/>
              <a:t>p</a:t>
            </a:r>
            <a:r>
              <a:rPr lang="en-US" sz="1200" dirty="0" err="1" smtClean="0"/>
              <a:t>acket.txt</a:t>
            </a:r>
            <a:endParaRPr lang="en-US" sz="1200" dirty="0" smtClean="0"/>
          </a:p>
          <a:p>
            <a:pPr algn="ctr"/>
            <a:r>
              <a:rPr lang="en-US" sz="1200" dirty="0" err="1"/>
              <a:t>a</a:t>
            </a:r>
            <a:r>
              <a:rPr lang="en-US" sz="1200" dirty="0" err="1" smtClean="0"/>
              <a:t>vailability.txt</a:t>
            </a:r>
            <a:endParaRPr lang="en-US" sz="1200" dirty="0" smtClean="0"/>
          </a:p>
        </p:txBody>
      </p:sp>
      <p:sp>
        <p:nvSpPr>
          <p:cNvPr id="255" name="Snip Single Corner Rectangle 254"/>
          <p:cNvSpPr/>
          <p:nvPr/>
        </p:nvSpPr>
        <p:spPr>
          <a:xfrm>
            <a:off x="3715377" y="3981045"/>
            <a:ext cx="2193625" cy="824641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$CCS/results/$DATE/</a:t>
            </a:r>
            <a:r>
              <a:rPr lang="en-US" sz="1200" dirty="0" err="1" smtClean="0"/>
              <a:t>configs</a:t>
            </a:r>
            <a:r>
              <a:rPr lang="en-US" sz="1200" dirty="0" smtClean="0"/>
              <a:t>/</a:t>
            </a:r>
          </a:p>
          <a:p>
            <a:pPr algn="ctr"/>
            <a:r>
              <a:rPr lang="en-US" sz="1200" dirty="0" smtClean="0"/>
              <a:t>ns3Exp.graph</a:t>
            </a:r>
          </a:p>
          <a:p>
            <a:pPr algn="ctr"/>
            <a:r>
              <a:rPr lang="en-US" sz="1200" dirty="0" err="1" smtClean="0"/>
              <a:t>devList.txt</a:t>
            </a:r>
            <a:endParaRPr lang="en-US" sz="1200" dirty="0" smtClean="0"/>
          </a:p>
          <a:p>
            <a:pPr algn="ctr"/>
            <a:r>
              <a:rPr lang="en-US" sz="1200" dirty="0" err="1" smtClean="0"/>
              <a:t>commCosts.txt</a:t>
            </a:r>
            <a:endParaRPr lang="en-US" sz="1200" dirty="0" smtClean="0"/>
          </a:p>
        </p:txBody>
      </p:sp>
      <p:sp>
        <p:nvSpPr>
          <p:cNvPr id="268" name="Snip Single Corner Rectangle 267"/>
          <p:cNvSpPr/>
          <p:nvPr/>
        </p:nvSpPr>
        <p:spPr>
          <a:xfrm>
            <a:off x="3715377" y="4966412"/>
            <a:ext cx="2193625" cy="503189"/>
          </a:xfrm>
          <a:prstGeom prst="snip1Rect">
            <a:avLst>
              <a:gd name="adj" fmla="val 1536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dirty="0" smtClean="0"/>
              <a:t>$CCS/results/$DATE/</a:t>
            </a:r>
            <a:r>
              <a:rPr lang="en-US" sz="1200" dirty="0" err="1" smtClean="0"/>
              <a:t>pcap</a:t>
            </a:r>
            <a:r>
              <a:rPr lang="en-US" sz="1200" dirty="0" smtClean="0"/>
              <a:t>/</a:t>
            </a:r>
          </a:p>
          <a:p>
            <a:pPr algn="ctr"/>
            <a:r>
              <a:rPr lang="en-US" sz="1200" dirty="0" smtClean="0"/>
              <a:t>*.</a:t>
            </a:r>
            <a:r>
              <a:rPr lang="en-US" sz="1200" dirty="0" err="1" smtClean="0"/>
              <a:t>pcap</a:t>
            </a:r>
            <a:endParaRPr lang="en-US" sz="1200" dirty="0" smtClean="0"/>
          </a:p>
        </p:txBody>
      </p:sp>
      <p:cxnSp>
        <p:nvCxnSpPr>
          <p:cNvPr id="273" name="Straight Arrow Connector 272"/>
          <p:cNvCxnSpPr>
            <a:stCxn id="221" idx="1"/>
            <a:endCxn id="268" idx="0"/>
          </p:cNvCxnSpPr>
          <p:nvPr/>
        </p:nvCxnSpPr>
        <p:spPr>
          <a:xfrm flipH="1">
            <a:off x="5909002" y="4852255"/>
            <a:ext cx="387667" cy="3657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68" idx="2"/>
            <a:endCxn id="236" idx="3"/>
          </p:cNvCxnSpPr>
          <p:nvPr/>
        </p:nvCxnSpPr>
        <p:spPr>
          <a:xfrm flipH="1" flipV="1">
            <a:off x="2908931" y="4831793"/>
            <a:ext cx="806446" cy="3862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stCxn id="236" idx="2"/>
            <a:endCxn id="252" idx="3"/>
          </p:cNvCxnSpPr>
          <p:nvPr/>
        </p:nvCxnSpPr>
        <p:spPr>
          <a:xfrm>
            <a:off x="2102486" y="5195474"/>
            <a:ext cx="10596" cy="3431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98287" y="192435"/>
            <a:ext cx="1526012" cy="472138"/>
          </a:xfrm>
          <a:prstGeom prst="rect">
            <a:avLst/>
          </a:prstGeom>
          <a:solidFill>
            <a:srgbClr val="8BE6FA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45720" tIns="0" rIns="0" bIns="0"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Macro in Floorplans (*.</a:t>
            </a:r>
            <a:r>
              <a:rPr lang="en-US" sz="1200" b="1" dirty="0" err="1" smtClean="0">
                <a:solidFill>
                  <a:schemeClr val="tx1"/>
                </a:solidFill>
              </a:rPr>
              <a:t>pptx</a:t>
            </a:r>
            <a:r>
              <a:rPr lang="en-US" sz="1200" b="1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52" name="Straight Arrow Connector 51"/>
          <p:cNvCxnSpPr>
            <a:stCxn id="49" idx="2"/>
            <a:endCxn id="4" idx="3"/>
          </p:cNvCxnSpPr>
          <p:nvPr/>
        </p:nvCxnSpPr>
        <p:spPr>
          <a:xfrm>
            <a:off x="1661293" y="664573"/>
            <a:ext cx="1" cy="3414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148</Words>
  <Application>Microsoft Macintosh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Hokeun Kim</dc:creator>
  <cp:lastModifiedBy>Hokeun Kim</cp:lastModifiedBy>
  <cp:revision>19</cp:revision>
  <dcterms:created xsi:type="dcterms:W3CDTF">2017-07-17T18:24:07Z</dcterms:created>
  <dcterms:modified xsi:type="dcterms:W3CDTF">2017-07-18T04:46:10Z</dcterms:modified>
</cp:coreProperties>
</file>