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EDB"/>
    <a:srgbClr val="DBA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3"/>
    <p:restoredTop sz="94742"/>
  </p:normalViewPr>
  <p:slideViewPr>
    <p:cSldViewPr snapToGrid="0" snapToObjects="1">
      <p:cViewPr>
        <p:scale>
          <a:sx n="123" d="100"/>
          <a:sy n="123" d="100"/>
        </p:scale>
        <p:origin x="81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C1FA-00A9-4142-A80A-0CB384F9F4A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1070041" y="680080"/>
            <a:ext cx="913007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$CONF/</a:t>
            </a:r>
          </a:p>
          <a:p>
            <a:pPr algn="ctr"/>
            <a:r>
              <a:rPr lang="en-US" sz="1200" dirty="0" err="1" smtClean="0"/>
              <a:t>graphInput.js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763539" y="1657880"/>
            <a:ext cx="1526012" cy="7583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$CONF/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expGraphGenerator.js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2760403" y="2251708"/>
            <a:ext cx="954975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$CONF/</a:t>
            </a:r>
          </a:p>
          <a:p>
            <a:pPr algn="ctr"/>
            <a:r>
              <a:rPr lang="en-US" sz="1200" dirty="0" err="1" smtClean="0"/>
              <a:t>devList.txt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159631" y="908039"/>
            <a:ext cx="1776114" cy="998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$IOT/examples/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generateAll.sh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credentialGenerator.js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entityConfigGenerator.js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authDBGenerator.js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2760402" y="1152333"/>
            <a:ext cx="954975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$CONF/</a:t>
            </a:r>
          </a:p>
          <a:p>
            <a:pPr algn="ctr"/>
            <a:r>
              <a:rPr lang="en-US" sz="1200" dirty="0" smtClean="0"/>
              <a:t>ns3Exp.graph</a:t>
            </a:r>
            <a:endParaRPr lang="en-US" sz="1200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2760402" y="2953634"/>
            <a:ext cx="954975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$CONF/</a:t>
            </a:r>
          </a:p>
          <a:p>
            <a:pPr algn="ctr"/>
            <a:r>
              <a:rPr lang="en-US" sz="1200" dirty="0" err="1" smtClean="0"/>
              <a:t>commCost.txt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186228" y="2504481"/>
            <a:ext cx="1749517" cy="7583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$LXC/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generateAll.sh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configScriptGenerator.js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1"/>
            <a:endCxn id="5" idx="0"/>
          </p:cNvCxnSpPr>
          <p:nvPr/>
        </p:nvCxnSpPr>
        <p:spPr>
          <a:xfrm>
            <a:off x="1526545" y="1185627"/>
            <a:ext cx="0" cy="4722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8" idx="2"/>
          </p:cNvCxnSpPr>
          <p:nvPr/>
        </p:nvCxnSpPr>
        <p:spPr>
          <a:xfrm flipV="1">
            <a:off x="2289551" y="1405107"/>
            <a:ext cx="470851" cy="6319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2"/>
          </p:cNvCxnSpPr>
          <p:nvPr/>
        </p:nvCxnSpPr>
        <p:spPr>
          <a:xfrm>
            <a:off x="2289551" y="2037041"/>
            <a:ext cx="470852" cy="4674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9" idx="2"/>
          </p:cNvCxnSpPr>
          <p:nvPr/>
        </p:nvCxnSpPr>
        <p:spPr>
          <a:xfrm>
            <a:off x="2289551" y="2037041"/>
            <a:ext cx="470851" cy="11693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10" idx="1"/>
          </p:cNvCxnSpPr>
          <p:nvPr/>
        </p:nvCxnSpPr>
        <p:spPr>
          <a:xfrm flipV="1">
            <a:off x="3715377" y="2883642"/>
            <a:ext cx="470851" cy="322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0"/>
            <a:endCxn id="10" idx="1"/>
          </p:cNvCxnSpPr>
          <p:nvPr/>
        </p:nvCxnSpPr>
        <p:spPr>
          <a:xfrm>
            <a:off x="3715378" y="2504482"/>
            <a:ext cx="470850" cy="379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0"/>
            <a:endCxn id="7" idx="1"/>
          </p:cNvCxnSpPr>
          <p:nvPr/>
        </p:nvCxnSpPr>
        <p:spPr>
          <a:xfrm>
            <a:off x="3715377" y="1405107"/>
            <a:ext cx="444254" cy="1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nip Single Corner Rectangle 40"/>
          <p:cNvSpPr/>
          <p:nvPr/>
        </p:nvSpPr>
        <p:spPr>
          <a:xfrm>
            <a:off x="6296670" y="2138383"/>
            <a:ext cx="1612890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$LXC/</a:t>
            </a:r>
          </a:p>
          <a:p>
            <a:pPr algn="ctr"/>
            <a:r>
              <a:rPr lang="en-US" sz="1200" dirty="0" err="1" smtClean="0"/>
              <a:t>tapConfigs.txt</a:t>
            </a:r>
            <a:endParaRPr lang="en-US" sz="1200" dirty="0"/>
          </a:p>
        </p:txBody>
      </p:sp>
      <p:cxnSp>
        <p:nvCxnSpPr>
          <p:cNvPr id="51" name="Straight Arrow Connector 50"/>
          <p:cNvCxnSpPr>
            <a:stCxn id="10" idx="3"/>
            <a:endCxn id="41" idx="2"/>
          </p:cNvCxnSpPr>
          <p:nvPr/>
        </p:nvCxnSpPr>
        <p:spPr>
          <a:xfrm flipV="1">
            <a:off x="5935745" y="2391157"/>
            <a:ext cx="360925" cy="492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nip Single Corner Rectangle 81"/>
          <p:cNvSpPr/>
          <p:nvPr/>
        </p:nvSpPr>
        <p:spPr>
          <a:xfrm>
            <a:off x="6296670" y="349264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$IOT/</a:t>
            </a:r>
            <a:r>
              <a:rPr lang="en-US" sz="1200" dirty="0" err="1" smtClean="0"/>
              <a:t>auth</a:t>
            </a:r>
            <a:r>
              <a:rPr lang="en-US" sz="1200" dirty="0" smtClean="0"/>
              <a:t>/databases/</a:t>
            </a:r>
          </a:p>
        </p:txBody>
      </p:sp>
      <p:sp>
        <p:nvSpPr>
          <p:cNvPr id="83" name="Snip Single Corner Rectangle 82"/>
          <p:cNvSpPr/>
          <p:nvPr/>
        </p:nvSpPr>
        <p:spPr>
          <a:xfrm>
            <a:off x="6296670" y="1159618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$IOT/entity/credentials/</a:t>
            </a:r>
          </a:p>
        </p:txBody>
      </p:sp>
      <p:sp>
        <p:nvSpPr>
          <p:cNvPr id="84" name="Snip Single Corner Rectangle 83"/>
          <p:cNvSpPr/>
          <p:nvPr/>
        </p:nvSpPr>
        <p:spPr>
          <a:xfrm>
            <a:off x="6296670" y="1584711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$ENTITY/</a:t>
            </a:r>
            <a:r>
              <a:rPr lang="en-US" sz="1200" dirty="0" err="1" smtClean="0"/>
              <a:t>configs</a:t>
            </a:r>
            <a:r>
              <a:rPr lang="en-US" sz="1200" dirty="0" smtClean="0"/>
              <a:t>/</a:t>
            </a:r>
          </a:p>
        </p:txBody>
      </p:sp>
      <p:sp>
        <p:nvSpPr>
          <p:cNvPr id="85" name="Snip Single Corner Rectangle 84"/>
          <p:cNvSpPr/>
          <p:nvPr/>
        </p:nvSpPr>
        <p:spPr>
          <a:xfrm>
            <a:off x="6296670" y="746142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$IOT/</a:t>
            </a:r>
            <a:r>
              <a:rPr lang="en-US" sz="1200" dirty="0" err="1" smtClean="0"/>
              <a:t>auth</a:t>
            </a:r>
            <a:r>
              <a:rPr lang="en-US" sz="1200" dirty="0" smtClean="0"/>
              <a:t>/properties/</a:t>
            </a:r>
          </a:p>
        </p:txBody>
      </p:sp>
      <p:cxnSp>
        <p:nvCxnSpPr>
          <p:cNvPr id="89" name="Straight Arrow Connector 88"/>
          <p:cNvCxnSpPr>
            <a:stCxn id="10" idx="3"/>
            <a:endCxn id="100" idx="2"/>
          </p:cNvCxnSpPr>
          <p:nvPr/>
        </p:nvCxnSpPr>
        <p:spPr>
          <a:xfrm>
            <a:off x="5935745" y="2883642"/>
            <a:ext cx="360924" cy="3447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nip Single Corner Rectangle 99"/>
          <p:cNvSpPr/>
          <p:nvPr/>
        </p:nvSpPr>
        <p:spPr>
          <a:xfrm>
            <a:off x="6296669" y="3012675"/>
            <a:ext cx="1612891" cy="43144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$LXC/</a:t>
            </a:r>
          </a:p>
          <a:p>
            <a:pPr algn="ctr"/>
            <a:r>
              <a:rPr lang="en-US" sz="1200" dirty="0" err="1" smtClean="0"/>
              <a:t>lxc</a:t>
            </a:r>
            <a:r>
              <a:rPr lang="en-US" sz="1200" dirty="0" smtClean="0"/>
              <a:t>-*.</a:t>
            </a:r>
            <a:r>
              <a:rPr lang="en-US" sz="1200" dirty="0" err="1" smtClean="0"/>
              <a:t>conf</a:t>
            </a:r>
            <a:endParaRPr lang="en-US" sz="1200" dirty="0" smtClean="0"/>
          </a:p>
        </p:txBody>
      </p:sp>
      <p:sp>
        <p:nvSpPr>
          <p:cNvPr id="105" name="Rectangle 104"/>
          <p:cNvSpPr/>
          <p:nvPr/>
        </p:nvSpPr>
        <p:spPr>
          <a:xfrm>
            <a:off x="8423519" y="1513644"/>
            <a:ext cx="2615929" cy="11693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$NS3/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./</a:t>
            </a:r>
            <a:r>
              <a:rPr lang="en-US" sz="1200" dirty="0" err="1" smtClean="0">
                <a:solidFill>
                  <a:schemeClr val="tx1"/>
                </a:solidFill>
              </a:rPr>
              <a:t>waf</a:t>
            </a:r>
            <a:r>
              <a:rPr lang="en-US" sz="1200" dirty="0" smtClean="0">
                <a:solidFill>
                  <a:schemeClr val="tx1"/>
                </a:solidFill>
              </a:rPr>
              <a:t> build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./</a:t>
            </a:r>
            <a:r>
              <a:rPr lang="en-US" sz="1200" dirty="0" err="1" smtClean="0">
                <a:solidFill>
                  <a:schemeClr val="tx1"/>
                </a:solidFill>
              </a:rPr>
              <a:t>waf</a:t>
            </a:r>
            <a:r>
              <a:rPr lang="en-US" sz="1200" dirty="0" smtClean="0">
                <a:solidFill>
                  <a:schemeClr val="tx1"/>
                </a:solidFill>
              </a:rPr>
              <a:t> --run tap-matrix-</a:t>
            </a:r>
            <a:r>
              <a:rPr lang="en-US" sz="1200" dirty="0" err="1" smtClean="0">
                <a:solidFill>
                  <a:schemeClr val="tx1"/>
                </a:solidFill>
              </a:rPr>
              <a:t>sst</a:t>
            </a:r>
            <a:r>
              <a:rPr lang="en-US" sz="1200" dirty="0" smtClean="0">
                <a:solidFill>
                  <a:schemeClr val="tx1"/>
                </a:solidFill>
              </a:rPr>
              <a:t> --command-template="%s $LXC/</a:t>
            </a:r>
            <a:r>
              <a:rPr lang="en-US" sz="1200" dirty="0" err="1" smtClean="0">
                <a:solidFill>
                  <a:schemeClr val="tx1"/>
                </a:solidFill>
              </a:rPr>
              <a:t>tapConfigs.txt</a:t>
            </a:r>
            <a:r>
              <a:rPr lang="en-US" sz="1200" dirty="0" smtClean="0">
                <a:solidFill>
                  <a:schemeClr val="tx1"/>
                </a:solidFill>
              </a:rPr>
              <a:t>”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./</a:t>
            </a:r>
            <a:r>
              <a:rPr lang="en-US" sz="1200" dirty="0" err="1" smtClean="0">
                <a:solidFill>
                  <a:schemeClr val="tx1"/>
                </a:solidFill>
              </a:rPr>
              <a:t>waf</a:t>
            </a:r>
            <a:r>
              <a:rPr lang="en-US" sz="1200" dirty="0" smtClean="0">
                <a:solidFill>
                  <a:schemeClr val="tx1"/>
                </a:solidFill>
              </a:rPr>
              <a:t> --run tap-mixed-</a:t>
            </a:r>
            <a:r>
              <a:rPr lang="en-US" sz="1200" dirty="0" err="1" smtClean="0">
                <a:solidFill>
                  <a:schemeClr val="tx1"/>
                </a:solidFill>
              </a:rPr>
              <a:t>sst</a:t>
            </a:r>
            <a:r>
              <a:rPr lang="en-US" sz="1200" dirty="0" smtClean="0">
                <a:solidFill>
                  <a:schemeClr val="tx1"/>
                </a:solidFill>
              </a:rPr>
              <a:t> --command-template="%s $LXC/</a:t>
            </a:r>
            <a:r>
              <a:rPr lang="en-US" sz="1200" dirty="0" err="1" smtClean="0">
                <a:solidFill>
                  <a:schemeClr val="tx1"/>
                </a:solidFill>
              </a:rPr>
              <a:t>tapConfigs.txt</a:t>
            </a:r>
            <a:r>
              <a:rPr lang="en-US" sz="1200" dirty="0" smtClean="0">
                <a:solidFill>
                  <a:schemeClr val="tx1"/>
                </a:solidFill>
              </a:rPr>
              <a:t>"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/>
          <p:cNvCxnSpPr>
            <a:stCxn id="41" idx="0"/>
            <a:endCxn id="105" idx="1"/>
          </p:cNvCxnSpPr>
          <p:nvPr/>
        </p:nvCxnSpPr>
        <p:spPr>
          <a:xfrm flipV="1">
            <a:off x="7909560" y="2098327"/>
            <a:ext cx="513959" cy="2928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" idx="3"/>
            <a:endCxn id="82" idx="2"/>
          </p:cNvCxnSpPr>
          <p:nvPr/>
        </p:nvCxnSpPr>
        <p:spPr>
          <a:xfrm flipV="1">
            <a:off x="5935745" y="509968"/>
            <a:ext cx="360925" cy="8971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" idx="3"/>
            <a:endCxn id="85" idx="2"/>
          </p:cNvCxnSpPr>
          <p:nvPr/>
        </p:nvCxnSpPr>
        <p:spPr>
          <a:xfrm flipV="1">
            <a:off x="5935745" y="906846"/>
            <a:ext cx="360925" cy="5002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" idx="3"/>
            <a:endCxn id="83" idx="2"/>
          </p:cNvCxnSpPr>
          <p:nvPr/>
        </p:nvCxnSpPr>
        <p:spPr>
          <a:xfrm flipV="1">
            <a:off x="5935745" y="1320322"/>
            <a:ext cx="360925" cy="867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7" idx="3"/>
            <a:endCxn id="84" idx="2"/>
          </p:cNvCxnSpPr>
          <p:nvPr/>
        </p:nvCxnSpPr>
        <p:spPr>
          <a:xfrm>
            <a:off x="5935745" y="1407079"/>
            <a:ext cx="360925" cy="3383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8423519" y="2889273"/>
            <a:ext cx="1863482" cy="14052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$EXEC/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start-</a:t>
            </a:r>
            <a:r>
              <a:rPr lang="en-US" sz="1200" b="1" dirty="0" err="1" smtClean="0">
                <a:solidFill>
                  <a:schemeClr val="tx1"/>
                </a:solidFill>
              </a:rPr>
              <a:t>exp.sh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stop-</a:t>
            </a:r>
            <a:r>
              <a:rPr lang="en-US" sz="1200" b="1" dirty="0" err="1" smtClean="0">
                <a:solidFill>
                  <a:schemeClr val="tx1"/>
                </a:solidFill>
              </a:rPr>
              <a:t>all.sh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cleanAll.sh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$EXEC/</a:t>
            </a:r>
            <a:r>
              <a:rPr lang="en-US" sz="1200" dirty="0" err="1" smtClean="0">
                <a:solidFill>
                  <a:schemeClr val="tx1"/>
                </a:solidFill>
              </a:rPr>
              <a:t>auth_execution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$EXEC/</a:t>
            </a:r>
            <a:r>
              <a:rPr lang="en-US" sz="1200" dirty="0" err="1" smtClean="0">
                <a:solidFill>
                  <a:schemeClr val="tx1"/>
                </a:solidFill>
              </a:rPr>
              <a:t>server_execution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$EXEC/</a:t>
            </a:r>
            <a:r>
              <a:rPr lang="en-US" sz="1200" dirty="0" err="1" smtClean="0">
                <a:solidFill>
                  <a:schemeClr val="tx1"/>
                </a:solidFill>
              </a:rPr>
              <a:t>client_execution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</a:p>
        </p:txBody>
      </p:sp>
      <p:cxnSp>
        <p:nvCxnSpPr>
          <p:cNvPr id="169" name="Straight Arrow Connector 168"/>
          <p:cNvCxnSpPr>
            <a:stCxn id="84" idx="0"/>
            <a:endCxn id="168" idx="1"/>
          </p:cNvCxnSpPr>
          <p:nvPr/>
        </p:nvCxnSpPr>
        <p:spPr>
          <a:xfrm>
            <a:off x="7909560" y="1745415"/>
            <a:ext cx="513959" cy="184645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85" idx="0"/>
            <a:endCxn id="168" idx="1"/>
          </p:cNvCxnSpPr>
          <p:nvPr/>
        </p:nvCxnSpPr>
        <p:spPr>
          <a:xfrm>
            <a:off x="7909560" y="906846"/>
            <a:ext cx="513959" cy="268502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00" idx="0"/>
            <a:endCxn id="168" idx="1"/>
          </p:cNvCxnSpPr>
          <p:nvPr/>
        </p:nvCxnSpPr>
        <p:spPr>
          <a:xfrm>
            <a:off x="7909560" y="3228399"/>
            <a:ext cx="513959" cy="363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8" idx="2"/>
          </p:cNvCxnSpPr>
          <p:nvPr/>
        </p:nvCxnSpPr>
        <p:spPr>
          <a:xfrm>
            <a:off x="9355260" y="4294475"/>
            <a:ext cx="0" cy="3294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10490852" y="2694062"/>
            <a:ext cx="27731" cy="193953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6296669" y="4623955"/>
            <a:ext cx="1612891" cy="456600"/>
          </a:xfrm>
          <a:prstGeom prst="rect">
            <a:avLst/>
          </a:prstGeom>
          <a:solidFill>
            <a:srgbClr val="DBA5D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$CCS/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copyResults.sh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22" name="Straight Arrow Connector 221"/>
          <p:cNvCxnSpPr>
            <a:stCxn id="245" idx="2"/>
            <a:endCxn id="221" idx="3"/>
          </p:cNvCxnSpPr>
          <p:nvPr/>
        </p:nvCxnSpPr>
        <p:spPr>
          <a:xfrm flipH="1">
            <a:off x="7909560" y="4849325"/>
            <a:ext cx="2211187" cy="29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221" idx="1"/>
            <a:endCxn id="255" idx="0"/>
          </p:cNvCxnSpPr>
          <p:nvPr/>
        </p:nvCxnSpPr>
        <p:spPr>
          <a:xfrm flipH="1" flipV="1">
            <a:off x="5909002" y="4393366"/>
            <a:ext cx="387667" cy="4588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1296040" y="4468111"/>
            <a:ext cx="1612891" cy="727363"/>
          </a:xfrm>
          <a:prstGeom prst="rect">
            <a:avLst/>
          </a:prstGeom>
          <a:solidFill>
            <a:srgbClr val="B0BED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$CCS/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analyzeResult.sh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packetAnalyzer.js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availabilityAnalyzer.js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37" name="Straight Arrow Connector 236"/>
          <p:cNvCxnSpPr>
            <a:stCxn id="255" idx="2"/>
            <a:endCxn id="236" idx="3"/>
          </p:cNvCxnSpPr>
          <p:nvPr/>
        </p:nvCxnSpPr>
        <p:spPr>
          <a:xfrm flipH="1">
            <a:off x="2908931" y="4393366"/>
            <a:ext cx="806446" cy="4384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Snip Single Corner Rectangle 244"/>
          <p:cNvSpPr/>
          <p:nvPr/>
        </p:nvSpPr>
        <p:spPr>
          <a:xfrm>
            <a:off x="10120747" y="4633601"/>
            <a:ext cx="918702" cy="43144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$NS3/*.</a:t>
            </a:r>
            <a:r>
              <a:rPr lang="en-US" sz="1200" dirty="0" err="1" smtClean="0"/>
              <a:t>pcap</a:t>
            </a:r>
            <a:endParaRPr lang="en-US" sz="1200" dirty="0" smtClean="0"/>
          </a:p>
        </p:txBody>
      </p:sp>
      <p:sp>
        <p:nvSpPr>
          <p:cNvPr id="213" name="Snip Single Corner Rectangle 212"/>
          <p:cNvSpPr/>
          <p:nvPr/>
        </p:nvSpPr>
        <p:spPr>
          <a:xfrm>
            <a:off x="8423520" y="4633601"/>
            <a:ext cx="1553374" cy="43144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$EXEC/*_</a:t>
            </a:r>
            <a:r>
              <a:rPr lang="en-US" sz="1200" smtClean="0"/>
              <a:t>execution/*/</a:t>
            </a:r>
          </a:p>
          <a:p>
            <a:pPr algn="ctr"/>
            <a:r>
              <a:rPr lang="en-US" sz="1200" dirty="0" err="1" smtClean="0"/>
              <a:t>nohup.out</a:t>
            </a:r>
            <a:endParaRPr lang="en-US" sz="1200" dirty="0" smtClean="0"/>
          </a:p>
        </p:txBody>
      </p:sp>
      <p:sp>
        <p:nvSpPr>
          <p:cNvPr id="252" name="Snip Single Corner Rectangle 251"/>
          <p:cNvSpPr/>
          <p:nvPr/>
        </p:nvSpPr>
        <p:spPr>
          <a:xfrm>
            <a:off x="1070041" y="5538641"/>
            <a:ext cx="2086082" cy="665763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$CCS/results/$DATE/analysis</a:t>
            </a:r>
          </a:p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acket.txt</a:t>
            </a:r>
            <a:endParaRPr lang="en-US" sz="1200" dirty="0" smtClean="0"/>
          </a:p>
          <a:p>
            <a:pPr algn="ctr"/>
            <a:r>
              <a:rPr lang="en-US" sz="1200" dirty="0" err="1"/>
              <a:t>a</a:t>
            </a:r>
            <a:r>
              <a:rPr lang="en-US" sz="1200" dirty="0" err="1" smtClean="0"/>
              <a:t>vailability.txt</a:t>
            </a:r>
            <a:endParaRPr lang="en-US" sz="1200" dirty="0" smtClean="0"/>
          </a:p>
        </p:txBody>
      </p:sp>
      <p:sp>
        <p:nvSpPr>
          <p:cNvPr id="255" name="Snip Single Corner Rectangle 254"/>
          <p:cNvSpPr/>
          <p:nvPr/>
        </p:nvSpPr>
        <p:spPr>
          <a:xfrm>
            <a:off x="3715377" y="3981045"/>
            <a:ext cx="2193625" cy="824641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$CCS/results/$DATE/</a:t>
            </a:r>
            <a:r>
              <a:rPr lang="en-US" sz="1200" dirty="0" err="1" smtClean="0"/>
              <a:t>configs</a:t>
            </a:r>
            <a:r>
              <a:rPr lang="en-US" sz="1200" dirty="0" smtClean="0"/>
              <a:t>/</a:t>
            </a:r>
          </a:p>
          <a:p>
            <a:pPr algn="ctr"/>
            <a:r>
              <a:rPr lang="en-US" sz="1200" dirty="0" smtClean="0"/>
              <a:t>ns3Exp.graph</a:t>
            </a:r>
          </a:p>
          <a:p>
            <a:pPr algn="ctr"/>
            <a:r>
              <a:rPr lang="en-US" sz="1200" dirty="0" err="1" smtClean="0"/>
              <a:t>devList.txt</a:t>
            </a:r>
            <a:endParaRPr lang="en-US" sz="1200" dirty="0" smtClean="0"/>
          </a:p>
          <a:p>
            <a:pPr algn="ctr"/>
            <a:r>
              <a:rPr lang="en-US" sz="1200" dirty="0" err="1" smtClean="0"/>
              <a:t>commCosts.txt</a:t>
            </a:r>
            <a:endParaRPr lang="en-US" sz="1200" dirty="0" smtClean="0"/>
          </a:p>
        </p:txBody>
      </p:sp>
      <p:sp>
        <p:nvSpPr>
          <p:cNvPr id="268" name="Snip Single Corner Rectangle 267"/>
          <p:cNvSpPr/>
          <p:nvPr/>
        </p:nvSpPr>
        <p:spPr>
          <a:xfrm>
            <a:off x="3715377" y="4966412"/>
            <a:ext cx="2193625" cy="503189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$CCS/results/$DATE/</a:t>
            </a:r>
            <a:r>
              <a:rPr lang="en-US" sz="1200" dirty="0" err="1" smtClean="0"/>
              <a:t>pcap</a:t>
            </a:r>
            <a:r>
              <a:rPr lang="en-US" sz="1200" dirty="0" smtClean="0"/>
              <a:t>/</a:t>
            </a:r>
          </a:p>
          <a:p>
            <a:pPr algn="ctr"/>
            <a:r>
              <a:rPr lang="en-US" sz="1200" dirty="0" smtClean="0"/>
              <a:t>*.</a:t>
            </a:r>
            <a:r>
              <a:rPr lang="en-US" sz="1200" dirty="0" err="1" smtClean="0"/>
              <a:t>pcap</a:t>
            </a:r>
            <a:endParaRPr lang="en-US" sz="1200" dirty="0" smtClean="0"/>
          </a:p>
        </p:txBody>
      </p:sp>
      <p:cxnSp>
        <p:nvCxnSpPr>
          <p:cNvPr id="273" name="Straight Arrow Connector 272"/>
          <p:cNvCxnSpPr>
            <a:stCxn id="221" idx="1"/>
            <a:endCxn id="268" idx="0"/>
          </p:cNvCxnSpPr>
          <p:nvPr/>
        </p:nvCxnSpPr>
        <p:spPr>
          <a:xfrm flipH="1">
            <a:off x="5909002" y="4852255"/>
            <a:ext cx="387667" cy="3657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68" idx="2"/>
            <a:endCxn id="236" idx="3"/>
          </p:cNvCxnSpPr>
          <p:nvPr/>
        </p:nvCxnSpPr>
        <p:spPr>
          <a:xfrm flipH="1" flipV="1">
            <a:off x="2908931" y="4831793"/>
            <a:ext cx="806446" cy="3862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236" idx="2"/>
            <a:endCxn id="252" idx="3"/>
          </p:cNvCxnSpPr>
          <p:nvPr/>
        </p:nvCxnSpPr>
        <p:spPr>
          <a:xfrm>
            <a:off x="2102486" y="5195474"/>
            <a:ext cx="10596" cy="3431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140</Words>
  <Application>Microsoft Macintosh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Hokeun Kim</dc:creator>
  <cp:lastModifiedBy>Hokeun Kim</cp:lastModifiedBy>
  <cp:revision>9</cp:revision>
  <dcterms:created xsi:type="dcterms:W3CDTF">2017-07-17T18:24:07Z</dcterms:created>
  <dcterms:modified xsi:type="dcterms:W3CDTF">2017-07-17T19:25:04Z</dcterms:modified>
</cp:coreProperties>
</file>