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7:59:5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2784,'15'29'-172,"3"-6"40,3 0 12,2-2 20,3 1 8,4 1 24,14 5 20,4 0-12,1 1 12,0-3 0,2-2-16,-1-1-92,0 1-308,-1 2 48,-7-7 144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172 102 7249,'2'-2'283,"0"0"-189,-1 0 1,0 1-1,1-1 0,-1 0 1,0 1-1,0-1 1,0 0-1,0 0 0,-1 0 1,1 0-1,0 0 0,-1 0 1,1 0-1,-1 0 1,0-1-1,0 1 0,0 0 1,0 0-1,0 0 0,0 0 1,0 0-1,-1 0 0,1 0 1,-1 0-1,-1-4 1,0 3-7,-1-1 1,0 1 0,1 0 0,-1 0-1,0 0 1,-1 0 0,1 0 0,0 1-1,-1-1 1,0 1 0,1 0 0,-1 0-1,0 1 1,0-1 0,0 1 0,0 0-1,0 0 1,0 0 0,-1 0 0,1 1-1,0-1 1,0 1 0,-1 0 0,-3 1-1,4-1-57,0 1 0,0 0 0,0-1 0,0 1 0,0 1 0,0-1 0,0 0 0,0 1 0,0 0 0,1 0 0,-1 0 0,1 0 0,-1 1 0,1-1 0,0 1 0,0 0 0,0 0 0,1 0 0,-1 0 0,1 0 0,-1 1 0,1-1 0,0 1 0,0 0 0,-2 7 0,3-6-12,1-1-1,-1 1 1,1-1 0,0 1 0,0 0-1,0-1 1,1 1 0,0-1 0,0 1-1,0-1 1,0 1 0,1-1 0,0 0-1,0 0 1,0 0 0,0 0 0,0 0 0,1 0-1,0 0 1,0-1 0,5 6 0,5 4 18,1 0 1,0-1-1,0-1 1,17 10 0,30 13 81,-44-26-58,0 1 0,-1 0 0,0 2 0,24 20 0,-38-29-50,0-1-1,0 1 0,-1 0 1,1 0-1,0 0 0,-1 1 0,1-1 1,-1 0-1,0 1 0,0-1 1,0 0-1,0 1 0,0-1 1,-1 1-1,1 0 0,-1-1 1,0 1-1,1-1 0,-1 1 0,-1 3 1,0-2 1,0 0 0,0 0 0,0-1 1,-1 1-1,0-1 0,1 1 0,-1-1 1,-1 0-1,1 0 0,0 0 0,-1 0 0,-3 4 1,-9 5-275,1-1 0,-2 0 0,1-1 0,-25 12 0,37-21 136,-3 3-1030,-1-1-1,1 0 1,-1 0-1,-13 3 1,17-6-1296,3 0-433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78 422 7145,'18'-17'603,"1"2"1,0 0 0,1 1 0,41-22 0,-60 35-578,0 1 1,0-1-1,1 0 1,-1 1-1,1-1 1,-1 1-1,1-1 1,-1 1-1,1-1 1,-1 1-1,1 0 1,-1 0 0,1 0-1,-1 0 1,1 0-1,-1 0 1,1 1-1,-1-1 1,1 0-1,-1 1 1,1-1-1,-1 1 1,0-1-1,1 1 1,-1 0 0,0 0-1,1-1 1,-1 1-1,0 0 1,0 0-1,0 0 1,0 0-1,0 1 1,0-1-1,0 0 1,0 0-1,0 1 1,0-1 0,-1 0-1,1 1 1,-1-1-1,1 1 1,-1-1-1,1 0 1,-1 3-1,1 1 19,0 0-1,0 1 0,0-1 0,-1 0 1,0 1-1,0-1 0,-1 0 1,0 0-1,0 1 0,0-1 0,-2 6 1,-2-2-27,-1 0 0,1-1 0,-1 1 1,-1-1-1,0-1 0,0 0 0,0 0 0,-1 0 1,0-1-1,-1 0 0,1 0 0,-1-1 1,0 0-1,0-1 0,-1 0 0,1 0 0,-1-1 1,-18 4-1,25-7-15,-1 1 0,1-1 0,-1 0 0,1 0 1,-1 0-1,1-1 0,-1 1 0,1-1 0,0 0 0,-1 0 0,1 0 1,0 0-1,-1-1 0,1 1 0,0-1 0,0 0 0,0 0 0,1 0 1,-1 0-1,0 0 0,1-1 0,-1 1 0,1-1 0,0 1 0,0-1 1,0 0-1,0 0 0,1 0 0,-1 0 0,1 0 0,-1-1 0,1 1 1,0 0-1,0-6 0,-1 0 13,0 0-1,1 0 1,0 0-1,1 0 1,0-1 0,0 1-1,1 0 1,0 0-1,1 0 1,0 0 0,6-17-1,-2 14 56,0 1 0,1-1-1,1 1 1,-1 0 0,2 0-1,0 1 1,0 1 0,1-1-1,0 1 1,1 1 0,-1 0-1,18-9 1,-11 7 30,0 2 0,0 0 1,1 1-1,0 0 0,0 2 0,1 0 0,-1 1 0,24-2 1,-29 5-55,1 1-1,-1 0 1,0 1 0,0 1 0,0 0 0,0 0 0,-1 1 0,1 1 0,0 0 0,-1 1 0,0 0-1,15 10 1,-19-10-13,-1 0 0,0 0 0,-1 0-1,1 1 1,-1 0 0,0 1 0,-1-1-1,1 1 1,-1 0 0,-1 0 0,1 1-1,-1-1 1,0 1 0,-1 0 0,0 0-1,0 1 1,-1-1 0,0 0 0,1 12-1,-3-18 9,0-2 12,0 0 21,0 0 16,0 0 9,0 0 4,-2-9-9,0-7-49,0-1 0,1 0-1,0-1 1,2 1 0,0 0-1,1 0 1,0 1 0,9-29 0,-7 34 33,0 1 0,1-1 0,0 1 1,1 1-1,-1-1 0,2 1 1,0 0-1,0 0 0,0 1 1,1 0-1,0 0 0,11-7 1,-15 12-58,0 0 0,1 0 0,0 1 0,0-1 0,0 1 0,0 0 0,0 0 0,0 1 0,1-1 0,-1 1 0,1 0 0,-1 1 0,1-1 0,-1 1 0,1 0 0,-1 1 0,0-1 0,1 1 0,-1 0 0,1 0 0,-1 1 0,0 0 0,0 0 0,0 0 0,0 0 0,7 5 0,-5-2-253,1 0-1,-2 1 1,1 0-1,-1 0 1,1 0-1,-2 1 1,1 0-1,-1 0 1,0 0 0,0 1-1,-1-1 1,0 1-1,5 17 1,-2-4-1696,-2 1 1,-1 0 0,-1 1-1,1 28 1,-2-21-1617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99 7265,'0'0'-353,"0"0"76,0 0 81,0 0 64,0 0 55,0 0 39,0 0 37,5-22 543,-4 16 3654,-14 125-3215,10 370 898,3-373-1511,0-105-66,-2-30-208,-3-57-151,3 50 80,-4-68-43,-6-143-47,12 193 68,2-1 0,2 0 1,12-55-1,-13 90 5,-1 0 0,1 1 0,1-1 0,0 0 0,0 1 0,1 0 0,9-12 0,-13 18-4,1 1 1,0 0-1,0-1 1,0 1-1,0 0 1,1 0-1,-1 0 0,0 0 1,1 1-1,0-1 1,-1 1-1,1 0 1,0-1-1,0 1 1,-1 0-1,1 1 1,0-1-1,0 0 1,0 1-1,0 0 1,0-1-1,0 1 1,0 0-1,0 1 1,0-1-1,0 1 1,0-1-1,0 1 1,4 1-1,3 2 7,1 1 0,-1 1 0,0-1 0,0 2 0,0-1 0,-1 1 0,0 1-1,13 13 1,4 9 27,27 38 0,-32-39-12,53 80 46,13 16 96,-86-124-133,1 2 54,1-1 0,-1 1 0,0 0 0,-1-1 1,1 1-1,0 0 0,-1 0 0,1 0 0,-1 0 1,0 1-1,1 4 0,-7-8-6,-17-4-115,0-1 0,0-1 0,-33-15 0,28 11-216,1 1-1,-44-9 1,3 13-813,0 1-2472,26-7-2778,40 10 3836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32 5729,'0'0'-325,"0"0"44,0 0 55,0 0 35,0 0 29,0 0 24,0 0 18,0 0 22,0 0 10,0 0 21,0 0 23,0 0 7,0 0 4,0 0 11,0 0 7,0 0 9,0 0 20,0 0 10,0 0 7,0 0 2,0 0-7,0 0 12,0 0 8,0 0-2,0 0 0,0 0-1,0 0-6,0 0-5,0 0-6,0 0-6,0 0 3,0 0 7,0 0 10,0 0-5,0 0-5,0 0 10,0 0 3,0 0-4,0 0 7,0 0 0,0 0 2,0 0-4,0 0 18,0 0-1,0 0-10,0 0 7,0 0-8,0 0 3,0 0 15,0 0-8,0 0-4,0 0-10,0 0 9,0 0 8,0 0-1,0 0-5,0 0-6,0 0-5,0 0-2,0 0 0,0 0 0,0 0-13,0 0 7,0 0-7,0 0-2,0 0-9,0 0 3,0 0 0,0 0-4,0 0-8,0 0 4,0 0 3,0 0 7,0 0 2,0 0 11,0 0-1,0 0-8,0 0 9,0 0 4,0 0 10,0 0 14,0 0 4,0 0 0,0 0 16,0 0-4,0 0-2,-7 1 0,-23 1-1,23-2-5,7 0-12,0 0-6,0 0-3,0 0-3,0 0-11,0 0-14,0 0-5,0 0 4,0 0-2,0 0-4,0 0-7,0 0 6,0 0 5,0 0-14,0 0 0,0 0 4,0 0-2,0 0-1,0 0 10,0 0-2,0 0-4,0 0-1,0 0-3,0 0-8,0 0 5,0 0-8,0 0 4,0 0 0,0 0-2,0 0 6,0 0-10,0 0-2,0 0 6,0 0-2,0 0-3,0 0 34,-1 1-5,0-1 0,0 1 1,1-1-1,-1 1 0,0-1 1,0 1-1,0-1 0,0 0 1,0 0-1,0 1 0,0-1 1,0 0-1,0 0 0,0 0 1,0 0-1,0 0 0,0-1 1,0 1-1,0 0 0,0 0 1,0-1-1,0 1 0,0 0 1,0-1-1,0 1 0,0-1 1,-1 0-1,0 0-19,2 1 12,0 0 0,0 0 2,0 0-1,0 0 3,0 0-1,0 0 2,0 0-8,0 0 7,0 0 0,0 0 1,0 0-6,0 0 8,0 0-3,0 0 11,0 0-3,0 0-15,0 0 6,0 0 11,0 0 8,0 0 1,0 0-12,0 0 11,0 0 2,0 0 1,0 0-5,0 0-4,0 0 2,0 0-2,0 0 2,0 0-3,0 0-6,0 0 6,0 0 2,0 0-2,0 0-3,0 0-1,0 0-3,0 0-9,0 0 1,0 0-4,0 0 9,0 0 2,0 0-12,0 0 4,0 0 1,0 0-7,0 0-3,0 0-1,0 0 1,0 0-1,-4-2-8,4 2 2,0-1 1,0 1 0,-1-1 0,1 0 0,-1 1 0,1-1 0,0 1-1,-1-1 1,1 1 0,-1-1 0,1 1 0,-1 0 0,1-1-1,-1 1 1,0-1 0,1 1 0,-1 0 0,1 0 0,-1-1-1,0 1 1,1 0 0,-1 0 0,0 0 0,1 0 0,-1 0 0,0-1-1,0 2 1,-1-2-1,-10-7 198,-4-4 804,15 10-898,1 2 10,0 0 7,0 0 9,0 0 1,0 0-3,0 0-4,0 0-10,0 0-12,0 0-4,0 0 8,0 0 15,0 0 5,8 3 9,5 3-51,-1 1 0,0 0 1,0 1-1,-1 0 0,0 1 0,0 0 1,14 16-1,193 220 504,-183-204-1211,-34-41 323,12 17-1150,-11-10-5523,-2-7 4515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95 188 5689,'-13'-6'-138,"4"3"205,0-1 0,0 0 0,1-1 0,-1 1 0,1-2 0,0 1 0,-7-8 0,15 12-34,-1 0 0,0 0 0,0 0 0,1 0 0,-1-1 1,1 1-1,-1 0 0,1 0 0,-1-1 0,1 1 0,0 0 0,0-1 0,0 1 0,0 0 0,0-1 0,0 1 0,0-1 0,0 1 0,0 0 0,0-1 0,1 1 0,-1 0 0,1 0 0,0-2 0,16-26 717,-10 21-623,-1 2 0,1-1 0,1 1 0,-1 0 0,1 1 1,0-1-1,0 2 0,1-1 0,0 1 0,-1 0 0,1 1 0,1 0 1,-1 1-1,0-1 0,1 2 0,-1-1 0,15 1 0,-17 1-71,1 0 0,-1 1 0,1 0-1,-1 0 1,1 1 0,-1 0 0,0 0 0,0 1-1,0 0 1,0 0 0,0 0 0,-1 1-1,1 0 1,-1 1 0,0-1 0,0 1 0,-1 0-1,1 1 1,-1-1 0,0 1 0,-1 0 0,6 9-1,-6-7 12,0 1-1,0 0 0,-1 0 1,0 0-1,-1 0 1,0 1-1,0-1 0,-1 1 1,0-1-1,-1 1 0,-1 14 1,1-17-235,-1-1 0,1 1 0,-2-1 0,1 1 0,-1-1 0,0 0 0,0 0 0,-1 1 0,1-2 0,-2 1 0,1 0 0,0-1 0,-1 1 0,0-1 0,0 0 0,-1 0 0,-7 6 0,-3-3-3874,12-6 933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7073,'17'-35'1308,"-13"34"-1226,-1 0 0,1 0 0,-1 1-1,1-1 1,0 1 0,0 0-1,-1 0 1,1 0 0,0 1 0,-1-1-1,1 1 1,0 0 0,-1 0-1,1 0 1,-1 0 0,1 1-1,-1-1 1,0 1 0,4 3 0,13 7 131,-1 1 0,18 16 0,-7-6 46,12 11-69,-28-22 5,0 0 0,1-1 0,20 11 0,-38-28-7,-30-47 251,-53-90 202,76 122-538,0-1 1,1 0-1,1 0 0,1 0 1,-4-26-1,10 40-48,1 0 0,0-1 0,0 1 0,1 0 1,0-1-1,0 1 0,1 0 0,0 0 0,0 0 0,1 0 0,0 0 0,1 1 0,0-1 1,7-11-1,-8 16-35,-1-1 0,0 1 0,1 0 0,0 0 0,0 0 1,0 0-1,0 0 0,0 0 0,1 1 0,-1-1 0,1 1 0,-1 0 1,1 0-1,0 1 0,0-1 0,0 1 0,0 0 0,0 0 1,0 0-1,0 0 0,1 1 0,-1 0 0,0-1 0,0 2 0,0-1 1,1 0-1,-1 1 0,0 0 0,0 0 0,7 3 0,-8-3-15,1 1 0,0 0 0,-1 0 0,0 0-1,0 1 1,1-1 0,-1 1 0,-1 0 0,1-1-1,0 1 1,-1 1 0,1-1 0,-1 0 0,0 1 0,0-1-1,0 1 1,-1-1 0,1 1 0,-1 0 0,0 0-1,0 0 1,0 0 0,-1 0 0,1 6 0,0 11-106,-2 0 0,0 0 0,-7 35 1,2-4-400,5-52 487,1 1 0,0 0 0,0 0 0,0-1 1,0 1-1,-1 0 0,1 0 0,0 0 0,0-1 0,1 1 0,-1 0 0,0 0 0,0-1 0,0 1 0,0 0 0,1 0 0,-1-1 0,0 1 0,1 0 0,-1-1 0,1 1 0,-1 0 0,0-1 0,1 1 0,0 0 0,-1-1 0,1 1 0,-1-1 0,1 1 0,0-1 0,-1 0 0,1 1 1,0-1-1,-1 1 0,1-1 0,1 0 0,1 0-21,0 0 0,1 0 1,-1 0-1,0-1 1,0 1-1,1-1 0,3-1 1,2-1 42,-2 2-17,23-7 68,49-6 0,-72 14-28,0-1 1,0 1-1,0 0 0,0 0 0,0 1 0,-1 0 1,1 0-1,0 0 0,0 1 0,-1 0 1,1 1-1,-1-1 0,8 5 0,-13-6-14,1 0 0,0 0 0,-1 0 1,1 1-1,-1-1 0,1 1 0,-1-1 0,0 1 0,1 0 0,-1-1 0,0 1 0,0 0 0,0 0 0,-1 0 0,1 0 0,0-1 0,-1 1 0,1 0 0,-1 0 0,1 0 0,-1 3 0,0-1 10,-1 0 0,1 0 0,-1 0 0,0 0-1,0 0 1,0 0 0,-1 0 0,1 0 0,-1 0-1,-2 3 1,-5 6 48,0 0 0,-1 0-1,0-1 1,-17 15 0,14-16-107,0 0 1,-1-1 0,0 0-1,-1-1 1,0-1-1,-16 7 1,-12 1-2927,1-6-4329,39-9 4251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1502 7561,'-24'21'114,"-18"16"605,-71 80-1,111-115-639,0 1 0,1 0 0,-1-1 0,1 1 1,-1 0-1,1 0 0,0 0 0,0 0 0,-1 5 0,2-6 164,0-2 3,6-1-3,7-3-149,0-2 1,0 1-1,0-1 1,-1-1-1,0 0 1,0-1-1,17-14 1,7-5 52,422-294 1026,319-213 183,-141 145-365,27 52 242,-621 320-941,-12 6-1037,-10 1-2934,-42 22 1324,7-4 599,1-1-1,-27 9 0,11-7-921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6:2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1951 197 3116,'38'21'1676,"-38"-21"-1536,0 0-108,1 0 0,0 0 1,0 0-1,0 0 0,-1 0 1,1 0-1,0 0 0,0 0 0,-1 0 1,1 0-1,0 1 0,-1-1 1,1 0-1,0 1 0,-1-1 0,1 0 1,0 1-1,-1-1 0,1 1 1,0-1-1,-1 1 0,1-1 0,-1 1 1,1 0-1,10 14 1584,-9-13-1429,-2-2 2,0 0-5,0 0-10,0 0-16,0 0-12,0 0-17,0 0 0,0 0-10,0 0-12,0 0-5,-9 2-6,-27 3-14,27-4-16,6 0 3,-40 6 187,39-7-203,0 1-2,-229 25 826,104-8-725,1 6 1,1 6 0,-225 84-1,-255 108 705,586-213-841,0 0 1,0 2-1,1 0 1,0 1-1,1 2 1,1-1-1,-27 27 1,32-27-18,2 1 1,-1 0 0,2 0-1,0 1 1,1 1 0,0 0-1,1 0 1,1 0 0,1 1-1,-7 24 1,11-31-2,-10 35 29,3 0 0,-7 70 0,14 73 56,4-158-71,1 0 1,1 0-1,2-1 1,11 35-1,0-17 18,1-2 0,2 0-1,47 74 1,-32-65 2,3-2 1,2-2-1,2-2 0,53 47 1,-56-61-3,1-2 1,2-1 0,1-3 0,1-1-1,75 33 1,-85-48 12,1-1 0,1-1-1,0-2 1,0-2 0,0-1 0,67-1 0,-69-5 22,1-2 1,-1-1-1,0-2 1,-1-1 0,1-2-1,-1-1 1,48-22-1,-40 13 48,-1-3-1,0-1 0,-2-1 0,-1-3 0,41-37 1,-37 25 80,-1-2 0,-2-1 1,-3-2-1,-1-2 0,50-90 1,-62 95 59,-3-2-1,-1 0 1,-2-1 0,-3 0 0,12-62 0,-15 40 40,-3-1 0,-3 0 1,-4-72-1,-39-264 794,9 256-547,21 105-399,-1 0 0,-3 1 0,-1 0 0,-2 1 0,-2 1 0,-2 0 0,-1 2 0,-44-60 0,35 60-154,13 14-231,-1 1-1,0 1 1,-2 1 0,-23-18-1,16 14-5464,25 23 3435,2 1-65,0 0-968,0 0-1030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6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266 458 5533,'-2'-4'-319,"-14"-13"303,0 0 0,-1 1 0,0 0 0,-2 2 0,-33-22 0,2 1 813,-15-10 658,64 45-1438,0-1 0,0 0 1,1 0-1,-1 1 0,0-1 0,1 0 0,-1 0 1,1 0-1,-1 0 0,1 1 0,-1-1 0,1 0 0,0 0 1,-1 0-1,1 0 0,0 0 0,0-2 0,-1 0 34,0 0 102,4-5-7,1-2-103,1 1 0,0 0 0,1 1 0,0-1 0,1 1 0,-1 0 0,2 1 0,-1 0 1,1 0-1,13-9 0,4-2 12,1 1 0,0 2 0,1 1 0,1 1 0,0 1 0,1 1 1,41-9-1,-59 17-46,0 1 0,1 1 0,-1 0 1,0 0-1,1 1 0,-1 0 1,0 1-1,1 1 0,-1 0 0,0 0 1,0 1-1,0 0 0,0 1 0,-1 0 1,1 1-1,-1 0 0,0 1 0,-1 0 1,1 0-1,-1 1 0,0 0 1,14 16-1,-12-9 2,1 1 0,-2 1 0,0 0-1,-1 0 1,-1 1 0,0 0 0,8 31 0,25 130 71,-39-164-72,38 231 114,31 153 51,-55-332-131,3-1 0,3 0 0,58 117 0,-66-155-30,1-1 0,2 0 1,0-1-1,2 0 0,1-2 0,0 0 0,2-1 1,1-1-1,0-2 0,1 0 0,2-1 0,0-2 1,0 0-1,1-2 0,55 20 0,-42-22 25,1-1 0,1-3 0,-1-1 0,1-2-1,76-1 1,-38-8 80,0-3 0,86-18 0,-108 13-19,0-2 1,91-35 0,-128 41-67,-1-1 0,0-1 0,-1-1 0,0-1 0,-1 0 0,0-2 0,-1 0 0,0-1 0,-1 0 0,17-23 0,-27 30-16,0-1-1,0 1 0,-1-1 1,0-1-1,-1 1 1,0-1-1,-1 1 0,0-1 1,0 0-1,-1 0 0,0 0 1,0-16-1,-2 18-9,-1 0 0,0 0 0,0 1 0,-1-1 1,1 0-1,-2 1 0,1-1 0,-1 1 0,0 0 0,-1 0 0,0 0 0,0 1 0,0-1 0,-1 1 1,0 0-1,-9-10 0,2 6 0,0 0 1,0 1 0,0 0-1,-1 1 1,-1 1 0,1 0-1,-1 0 1,-1 2 0,1 0-1,-1 0 1,0 1 0,0 1-1,0 0 1,0 2 0,0-1-1,0 2 1,-1 0-1,1 1 1,-30 5 0,27-3-5,-1 2-1,2 0 1,-1 1 0,0 0 0,1 2-1,0 0 1,1 1 0,0 0 0,0 1 0,1 1-1,0 1 1,1 0 0,1 1 0,0 0 0,0 1-1,-12 20 1,7-4 1,1 0 0,2 2-1,1 0 1,2 0 0,1 1 0,1 1-1,2 0 1,-5 45 0,5 11 10,3-1 0,7 100 1,8-48 3,7-2 0,5 0 0,7-1 0,5-2 0,58 147 0,94 123 57,34-14 73,-38-71 8,190 451 248,-311-614-261,-6 3 0,-8 2-1,27 173 1,-55-225 332,8 196 1,-27-294-446,-1 0 1,0 0 0,0-1-1,-2 1 1,0-1 0,0 1-1,-1-1 1,0 0 0,-1-1 0,-1 1-1,0-1 1,0 0 0,-1 0-1,0-1 1,-12 13 0,2-6-73,-2 0 1,0-1 0,0-1-1,-2-1 1,0-1 0,0 0 0,-27 10-1,-243 90-768,-16-21-95,148-46 480,-451 144-1132,-120 35-4368,599-189 2790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6:3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1665 2472,'-16'14'285,"-1"0"-1,0-1 0,-1-1 0,-21 10 1,36-20-51,-1 0 19,-58 24 2661,28-12-1392,31-13-1396,3-1-10,0 0-5,0 0 17,0 0 14,0 0 12,7-7 14,503-541 1705,-257 272-1107,476-405 0,-401 411-938,-326 268-208,-2 2-103,0 0-78,0 0-68,0 0-85,-7 8-82,-70 104-3759,52-72 1534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0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0 532,'-48'8'-136,"10"-2"0,10 2 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6:3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1342 6769,'-19'35'-179,"-67"119"-182,84-151 549,2-3 86,0 0 68,0 0 48,10-12 38,130-167 911,332-378 826,-389 464-1915,440-483 1370,-438 487-1081,-67 70-263,-10 10-3662,-21 37 2784,-26 56-5195,28-58 3398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72 134 1312,'-29'-57'714,"28"53"-678,0 1 15,-12-32 695,12 31-513,1 4 45,0 0 23,-7-18 365,5 14-287,2 4 38,0 0 29,0 0 18,0 0 17,0 0 16,-9-8 77,9 8-523,0 0 1,-1 0 0,1 0 0,0 0 0,0 0 0,-1 0-1,1 0 1,0 0 0,0 0 0,-1 0 0,1 0-1,0 0 1,-1 0 0,1 0 0,0 0 0,0 0 0,-1 0-1,1 0 1,0 0 0,0 0 0,-1 1 0,1-1 0,0 0-1,0 0 1,-1 0 0,1 0 0,0 1 0,0-1-1,0 0 1,-1 0 0,1 1 0,0-1 0,0 0 0,0 0-1,0 1 1,0-1 0,-1 0 0,1 0 0,0 1 0,0-1-1,0 0 1,0 0 0,0 1 0,0-1 0,0 0-1,0 1 1,0-1 0,0 0 0,0 0 0,0 1 0,0-1-1,0 0 1,1 0 0,-1 1 0,0-1 0,0 0 0,0 1-1,3 62 354,2-1 0,23 103 0,48 138 370,-53-221-640,13 40-1419,103 226 1,-104-265-4289,-26-66 2842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1090 6445,'-86'2'616,"81"-2"-466,5 0-10,0 0 8,2-5 14,6-18 5,1 10-6,154-147 352,180-192-18,-319 324-325,-1-1-1,31-53 0,-48 72-56,-1-1 0,0 1 0,-1-1 1,0 0-1,0 0 0,-1-1 0,0 1 1,-1-1-1,-1 1 0,0-1 0,0 0 1,-2-13-1,-1 11 262,-1 0 0,-7-21 0,-2-13 650,11 44-862,1 4-16,0 0-6,0 0-16,7 11-11,331 521 454,-298-467-611,-28-44-27,1 1 0,1-1 0,0-1 0,28 29 0,-39-47 28,-3-2 3,2-8-7,14-57-134,13-98 0,-29 162 174,0-1 0,0 1 0,0 0 0,1-1-1,-1 1 1,0 0 0,1 0 0,-1-1 0,1 1 0,-1 0 0,1 0-1,0 0 1,-1-1 0,2 0 0,1-1-10,-3 2 14,1 1 0,-1-1-1,1 1 1,-1-1 0,1 1-1,-1-1 1,1 1 0,-1-1-1,1 1 1,-1 0 0,1 0 0,0-1-1,-1 1 1,1 0 0,0 0-1,-1-1 1,1 1 0,0 0-1,-1 0 1,1 0 0,0 0-1,-1 0 1,1 0 0,0 0 0,0 1-1,5-3-71,1 8-17,19 16-28,3 3-309,43 29-1,-63-47 355,1-2 1,1 1-1,-1-1 1,1-1 0,-1 1-1,1-2 1,1 0-1,-1 0 1,13 1-1,-17-4 69,0 0 0,1 0-1,-1-1 1,0 0 0,0 0 0,0-1-1,0 0 1,0 0 0,0-1 0,0 1 0,-1-2-1,1 1 1,-1-1 0,0 0 0,0 0-1,0 0 1,8-9 0,-4 3 89,0-1 1,0-1-1,-1 0 1,-1 0-1,0 0 1,-1-1-1,8-18 0,-12 22-19,0 0 0,0-1 0,-1 1 0,-1-1-1,1 0 1,-1 1 0,-1-1 0,0 0 0,-1 1-1,1-1 1,-2 0 0,1 1 0,-6-16-1,1 5 80,-1 1-1,-2-1 1,0 1 0,0 1-1,-17-24 1,23 38-101,0 0-1,0 1 1,0-1 0,-1 1 0,1-1 0,-1 1 0,0 0 0,0 0 0,0 0 0,0 1 0,-6-3 0,6 4 42,-1 7-31,1 1-66,0-1-1,0 1 0,1-1 1,0 1-1,0 0 1,1 1-1,0-1 0,0 0 1,0 1-1,1-1 0,1 0 1,-1 1-1,1 0 1,1 9-1,0-5-43,1 0 1,1 0-1,0 0 1,0 0-1,1 0 1,1-1-1,0 0 1,0 0-1,8 11 0,-9-16 32,0 0-1,1 0 1,0 0-1,0 0 0,0-1 1,1 0-1,-1 0 0,1-1 1,1 1-1,-1-1 1,0-1-1,1 1 0,0-1 1,0 0-1,10 2 1,-4-6 44,-3-2 3,1-1 1,-1 0 0,0 0 0,0-1 0,-1 0 0,1-1 0,-1 0 0,0-1 0,-1 0 0,12-11 0,-1-8 93,0 0 0,-2-1 0,22-44 0,-21 38 18,41-62 1,-56 92-137,-1 0 0,1 0 0,0 0 1,0 1-1,0-1 0,0 1 1,0-1-1,1 1 0,-1 0 0,1 0 1,-1 0-1,1 1 0,0 0 0,0-1 1,-1 1-1,1 0 0,0 1 1,7-1-1,-4 1-11,-1 0 0,1 1 0,0 0 0,-1 0 0,1 1 0,-1 0 0,0 0 1,0 0-1,0 1 0,0 0 0,7 4 0,127 87 7,-136-92 143,-4-2 3,0 0 6,5-5 21,-2 1-124,0 0 1,0-1-1,0 1 1,-1 0 0,1-1-1,-1 1 1,0-1-1,-1 0 1,1 0-1,-1 0 1,0 0 0,0 0-1,0-8 1,12-113 740,-12 114-719,2 1 0,0-1 0,0 0 0,1 1 0,1 0 0,0 0 0,0 0 0,8-11 0,-5 18 21,0 3-82,0 1 0,-1 0 0,1 0 0,-1 1 0,1-1-1,0 2 1,-1-1 0,0 1 0,1 1 0,-1-1 0,0 1 0,0 0 0,0 1 0,8 5 0,23 17-1080,-2 2 0,0 1 0,-2 2 1,36 42-1,49 44-5406,-80-86 3247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8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512 594 7709,'-4'2'270,"1"0"-199,0 0 0,-1 0 0,1 0-1,0 1 1,0-1 0,0 1 0,0 0 0,0 0 0,1 0 0,0 0 0,-1 0 0,1 1 0,0-1 0,0 1 0,1-1 0,-1 1 0,1 0-1,0-1 1,0 1 0,0 0 0,0 0 0,1 0 0,-1 0 0,1 0 0,1 4 0,-4 42 313,4-1 0,10 85 1,28 96 179,50 150 186,-57-272-369,66 148 0,-95-243-211,-5-11-67,-2-6 498,-181-331 226,14-23-441,118 244-218,-141-340 665,164 369-550,4-1 1,4-1-1,-17-131 1,38 205-272,0 1 0,0-1 0,2 1 0,-1 0 0,2-1 0,4-20 0,-6 30-59,1 0-1,0 0 0,0 1 1,0-1-1,0 0 0,1 0 1,-1 0-1,1 1 0,0-1 1,-1 1-1,1 0 1,0-1-1,1 1 0,-1 0 1,0 0-1,1 0 0,-1 0 1,1 1-1,-1-1 0,1 1 1,0-1-1,0 1 1,0 0-1,0 0 0,-1 0 1,1 0-1,0 1 0,1-1 1,-1 1-1,3 0 0,8 7-926,-7-3 703,-1 1-1,1-1 1,-1 2-1,0-1 0,-1 1 1,1 0-1,-1 0 1,0 0-1,0 1 1,-1-1-1,6 14 0,4 17-1398,-2 0 0,-1 1 0,8 55 0,-7-15-1442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1 559 7853,'0'0'202,"0"0"72,0 0 96,10-7 87,156-138 1301,-29 21-608,-68 68-318,3 2-1,141-78 0,-200 125-710,0 1-1,1 0 1,0 1-1,0 1 1,0 0-1,1 1 1,-1 1-1,1 0 1,15 0-1,-17 3-36,-1 0 1,0 0-1,1 2 0,-1-1 0,0 2 1,0-1-1,0 2 0,-1 0 0,1 0 1,-1 1-1,10 7 0,1 2 27,-1 1-1,-1 1 1,0 0-1,-1 2 1,-1 0-1,29 43 1,74 143-1696,-54-82-2431,-62-114 2665,1 0 1,0-1-1,0 0 0,8 8 0,-12-14-1986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104 235 8833,'-19'-13'760,"5"-4"-80,-1 4-68,15 13-64,-20-23-72,11 12-72,9 11-124,0 0-180,-21-24-240,21 24-304,0 0-272,-6-3-304,6 3-712,0 0-72,0 0-525,0 0-323</inkml:trace>
  <inkml:trace contextRef="#ctx0" brushRef="#br0" timeOffset="1">367 0 7009,'0'0'751,"0"0"40,0 0-19,0 0-59,0 0-80,0 0-85,0 0-53,5 8-37,238 361 1475,-73-101-4484,-134-213 1234,-21-30-183,2 0 0,0-1-1,36 37 1,-25-38-878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0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191 197 6921,'-14'-17'209,"-24"-29"2943,-85-78 1,120 121-2474,-7-4-336,10 8-296,0-1-1,0 0 0,0 0 1,-1 0-1,1 0 0,0 1 1,0-1-1,0 0 0,-1 0 1,1 1-1,0-1 0,0 0 1,0 0-1,0 0 0,0 1 1,-1-1-1,1 0 0,0 1 0,0-1 1,0 0-1,0 0 0,0 1 1,0-1-1,0 0 0,0 0 1,0 1-1,0-1 0,0 0 1,0 1-1,0-1 0,0 0 1,1 0-1,-1 1 0,0-1 1,0 0-1,0 0 0,0 1 1,0-1-1,0 0 0,1 0 1,-1 1-1,0-1 0,0 0 1,0 0-1,1 0 0,110 260 1434,96 152-3105,28-21-8559,-194-336 5781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9909,'0'0'115,"0"0"26,0 0 54,5 8 25,21 37 104,-2 1 0,35 97 0,21 115 258,-64-201-448,203 599 107,-199-608-683,44 110-1164,-55-129-1437,10 50 1,-18-64 522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1001 6217,'-42'-22'256,"42"22"-248,-1-1 1,1 1-1,-1 0 1,1-1 0,-1 1-1,1-1 1,-1 1-1,1 0 1,-1-1 0,1 1-1,0-1 1,-1 1 0,1-1-1,0 0 1,-1 1-1,1-1 1,0 1 0,0-1-1,0 1 1,0-1-1,-1 0 1,1 1 0,0-1-1,0 1 1,0-1 0,0 0-1,0 1 1,0-1-1,0 0 1,1 1 0,-1-1-1,0 1 1,0-1-1,0 0 1,1 1 0,-1-1-1,0 1 1,1-1-1,-1 1 1,0-1 0,1 1-1,-1-1 1,1 0 0,19-19 185,-19 18-179,250-200 1289,-151 124-1013,-64 50-173,177-146 458,-166 131-215,-2-1-1,52-67 1,-90 102-235,-1 0 0,0-1 0,0 0 0,-1 0 0,-1 0-1,1-1 1,-2 0 0,1 0 0,1-12 0,-4 18-53,0-1-1,-1 0 1,1 0 0,-1 1 0,0-1 0,-1 0 0,0 0-1,0 1 1,0-1 0,0 1 0,-1-1 0,0 1-1,0-1 1,0 1 0,-1 0 0,0 0 0,0 0 0,0 0-1,-8-8 1,8 11 7,-1-1 0,1 1-1,-1-1 1,0 1 0,0 0 0,0 1-1,0-1 1,-7-1 0,10 3-88,1-1 13,0 1 0,0 0 0,-1 0 0,1 0 0,0 0 0,-1 0 0,1 0 0,0 0 0,-1 0 0,1 0 0,0 0 0,0 0 0,-1 0 0,1 0 0,0 0 0,-1 0 0,1 0 0,0 0 0,-1 0 0,1 0 0,0 0 0,0 1 0,-1-1 0,1 0 0,0 0 0,0 0 0,-1 0 0,1 1 0,0-1 0,0 0 0,0 0 0,-1 1 0,1-1 0,-5 6 26,0 0 0,1 0 0,0 1 0,0-1 1,0 1-1,1 0 0,0 0 0,0 0 0,1 0 1,-1 1-1,2-1 0,-1 0 0,1 1 1,0 0-1,1 14 0,0 18 109,10 73 0,9 6 111,61 211 1,73 108 51,-37-161-666,-116-276 354,0-1-1,0 0 1,0 1-1,0-1 0,0 1 1,1-1-1,-1 0 1,0 1-1,0-1 0,1 0 1,-1 1-1,0-1 1,0 0-1,1 0 0,-1 1 1,0-1-1,1 0 1,-1 0-1,0 1 1,1-1-1,-1 0 0,0 0 1,1 0-1,-1 0 1,0 0-1,1 1 0,-1-1 1,1 0-1,-1 0 1,0 0-1,1 0 0,0 0 1,8-10-57,3-18 61,-11 28 3,1-10-19,0 1 0,0-1 1,-1 0-1,0 0 0,0 0 0,-2-16 0,0-6-40,2 11 15,5-77-115,-5 86 119,1 1 1,0-1 0,1 0 0,1 1 0,8-21 0,-10 29 29,0 0 0,0 1 0,0-1 0,0 1-1,0 0 1,0-1 0,1 1 0,-1 0 0,1 0 0,-1 0 0,1 1 0,0-1 0,0 1 0,-1-1 0,1 1 0,0 0 0,1 0 0,-1 1 0,0-1 0,3 0 0,9-1-22,1 1 0,-1 1 1,17 2-1,17-2-33,-36-1 156,1-2-1,-1 0 1,0-1 0,0 0-1,0-1 1,-1 0 0,1-1-1,-1 0 1,-1-1 0,1 0-1,-1-1 1,0-1 0,-1 1-1,0-2 1,-1 1 0,0-2-1,0 1 1,-1-1 0,0 0-1,-1-1 1,0 0 0,-1 0-1,0 0 1,-1-1 0,6-23-1,-9 25 207,-1-1 0,0 1 0,-1-1-1,0 0 1,-1 1 0,-4-19 0,3 16-96,-5-5 375,5 16-478,0-1 172,2 4-34,0 0-55,0 0-86,0 0-111,0 0-146,7 8-182,-3-2 118,0 0 0,1-1 0,0 0 0,0 0 0,0-1-1,0 1 1,1-1 0,0 0 0,0 0 0,0-1 0,0 0-1,1 0 1,-1 0 0,1-1 0,-1 0 0,1 0 0,0-1 0,10 1-1,-1-1-807,1-1-1,0 0 1,-1-1-1,1-1 1,0-1-1,-1 0 1,0-1-1,20-8 1,14-8-2673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672 213 7925,'0'0'36,"0"-7"162,1 0-70,-1 4-13,1 0-1,-1 1 0,0-1 0,0 0 0,0 0 0,-1 0 0,1 1 0,0-1 1,-1 0-1,-1-2 0,1-2 8,-1 1 0,0 0 0,0 0 0,0 0 0,-1 0-1,0 1 1,0-1 0,0 1 0,-1-1 0,0 1 0,0 0 0,0 1 0,0-1 0,-1 1 0,0 0 0,-5-4 0,-9-3 50,0 1 0,0 1 0,0 1 1,-1 1-1,-1 0 0,1 2 0,-1 0 1,0 2-1,0 0 0,0 1 0,0 1 1,-1 1-1,-22 3 0,29-2-127,0 1 0,0 1 0,1 0 0,-1 2 0,1-1 0,-1 1 0,1 1-1,1 1 1,-1 0 0,1 1 0,1 0 0,-1 1 0,1 0 0,1 1 0,0 0 0,0 1 0,1 0 0,0 1-1,-8 13 1,13-17-39,1 1 0,-1 0 0,1 0 0,1 0 0,-1 0 0,2 0-1,-1 1 1,1 0 0,1-1 0,0 1 0,0 0 0,1 0 0,0-1-1,0 1 1,1 0 0,1 0 0,0-1 0,0 1 0,1-1 0,0 1 0,0-1-1,7 11 1,-1-4 3,1 0 0,0-1 0,1-1 0,1 1-1,0-2 1,1 0 0,0 0 0,1-1 0,1-1-1,0 0 1,20 10 0,136 62 80,-99-51 0,78 47-1,-131-67-47,0 1 1,-1 0-1,-1 1 0,0 1 1,-1 0-1,-1 2 0,0-1 1,21 34-1,-30-40-14,-1 1-1,0 0 0,0 1 1,-1-1-1,0 1 1,-1 0-1,-1 0 1,1 0-1,-1 20 1,-2-13 6,0 0 0,-2 0 0,0 0 0,-1 0 0,-10 30 0,1-15-14,-2 1 1,-1-2-1,-2 0 1,-1-1 0,-39 53-1,-37 33-298,79-101-122,0-1-1,-2-1 1,0-1-1,-30 21 1,42-33 27,1 0 1,0 0-1,-1-1 0,1 1 0,-1-1 1,1 0-1,-7 1 0,11-2 370,-9-3-1937,6 1 1682,1 0 0,-1 0 0,1-1 0,0 1 0,-1 0 0,1-1 0,0 1-1,1-1 1,-1 0 0,0 0 0,1 1 0,-1-1 0,1 0 0,0-1 0,0 1 0,-1-5 0,0-32-2644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3686 268 2372,'0'0'264,"0"0"-61,0 0-53,0 0-23,0 0-6,0 0-18,-1-13 12,0 6 2299,1 5-2242,0 0-1,-1 0 1,1 0-1,-1-1 1,0 1-1,1 0 1,-1 0-1,0 0 0,0 0 1,-1 1-1,1-1 1,0 0-1,0 0 1,-1 1-1,-1-3 1,1 3 4,-10-8 475,-5-1-256,0 0 1,0 1 0,-21-8 0,-19-9 290,8 3-356,-2 2 0,0 2 0,-1 3 0,0 1 0,-1 3 0,-62-5 0,-14 7 468,-174 11 0,73 16 454,-296 61 1,384-44-1019,-211 81 1,348-114-234,-189 73 67,-249 133 0,372-167-77,1 3 0,3 4 0,1 2 0,3 3-1,2 3 1,-60 69 0,93-91 14,2 1 1,2 1-1,1 2 0,2 0 0,1 1 0,3 1 0,0 1 0,3 0 0,1 1 0,2 1 0,2 0 0,2 0 0,2 0 0,1 1 0,3 0 1,1 0-1,7 50 0,10 24 67,6 0 1,4-1 0,6-2-1,88 208 1,-94-265-28,2-1 0,2-1 0,2-1 0,42 48 0,-43-63-9,2-2 1,1-1-1,2-2 1,2-1-1,67 43 0,-8-16 83,194 86-1,-220-116-79,2-4-1,1-3 1,126 21 0,-15-19 25,1-8 0,0-8 0,0-8 0,191-24 1,-296 13-87,0-4 1,-1-3 0,-1-4-1,-1-3 1,-1-3 0,-2-4-1,0-4 1,-3-2 0,78-53-1,-65 29-44,-2-3 0,-2-4 0,95-103 0,-126 114 41,-2-3 0,-3-1 1,-2-3-1,-4-1 0,44-95 0,-54 90 12,-3-1 0,-3-2-1,-3 0 1,-4-1 0,-3-1-1,8-118 1,-21 138 157,-2-1-1,-2 1 1,-2 0-1,-3 0 1,-3 1-1,-2 0 1,-21-56-1,22 80-27,-1 0 0,-1 1 1,-2 1-1,-1 1 0,-34-42 0,35 50-34,-1 1 0,-2 1 0,1 0 0,-2 2 0,0 0-1,-1 1 1,-44-22 0,3 10-274,-1 2 0,-1 4-1,-1 2 1,0 4-1,-1 2 1,-94-5 0,93 15-1949,-1 2 1,-125 18 0,-21 30-5971,155-30 3792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7477,'1'-23'1723,"-1"23"-1692,0 0-1,0 0 1,0 0 0,0 0 0,1 0 0,-1 0-1,0 0 1,0 0 0,0 1 0,0-1 0,0 0-1,0 0 1,0 0 0,0 0 0,0 0 0,0 0-1,0 0 1,0 0 0,0 0 0,1 0 0,-1 0-1,0 0 1,0 0 0,0 0 0,0 0 0,0 0-1,0 0 1,0 0 0,0 0 0,0 0 0,0 0 0,0 0-1,1 0 1,-1 0 0,0 0 0,0 0 0,0 0-1,0 0 1,0 0 0,0-1 0,0 1 0,0 0-1,0 0 1,0 0 0,0 0 0,0 0 0,0 0-1,0 0 1,0 0 0,0 0 0,1 0 0,-1 0-1,0 0 1,0 0 0,0-1 0,0 1 0,0 0-1,0 0 1,9 32 1867,-6-21-2313,82 362 1954,43 33-1699,-39-138-2871,-76-221-61,9 68 0,-18-78 284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40 807 7129,'-4'-4'87,"0"-1"1,0 0-1,0 0 1,1 0 0,0-1-1,0 1 1,0-1 0,1 1-1,0-1 1,0 0-1,1 0 1,-1 0 0,1 0-1,0 0 1,1-1-1,0 1 1,0 0 0,0 0-1,0 0 1,1-1-1,0 1 1,1 0 0,-1 0-1,6-11 1,2-4 171,1 1 1,1 0 0,0 0-1,2 1 1,0 1 0,2 0-1,23-23 1,-1 5 305,2 3 1,50-35 0,-69 54-320,1 1 1,-1 1 0,2 1 0,0 1 0,0 1 0,1 0 0,26-5 0,-35 11-128,1 1 0,0 0 0,-1 1 0,1 1 0,0 0 0,0 1 0,-1 1 0,1 0 0,-1 1 0,1 1 0,-1 0 0,22 10 1,-20-7-35,0 2 1,-1-1-1,0 2 1,-1 0-1,0 1 1,0 0 0,-1 2-1,-1-1 1,0 1-1,10 16 1,-9-11-92,-1 2 1,-1-1 0,0 1-1,-2 1 1,-1 0-1,0 0 1,7 34-1,-10-33-83,-2 1-1,0 0 1,-1 0-1,-1 0 0,-1 1 1,-1-1-1,-1 0 1,-2 0-1,0 0 1,-1-1-1,-1 1 1,-1-1-1,-1-1 0,-1 1 1,-1-1-1,-20 30 1,28-47 61,0-1 0,0 0 0,0 0-1,-1 0 1,1 0 0,-1 0 0,0-1 0,0 1 0,0-1 0,0 0 0,0 0 0,0 0 0,-1 0 0,1 0 0,-1-1-1,-6 3 1,2-9-70,4 2 84,1 1 4,-1 0 0,1-1 0,0 1 0,0-1 0,0 0 0,0 1 0,1-1 0,-1-1 0,1 1 0,-1 0 0,1 0 0,0-1 0,1 1 0,-1-1 0,0 0 0,-1-7 0,-2-17-27,2-1 0,1 1-1,1-1 1,1 1-1,2-1 1,6-36 0,1 14-7,3 1 0,29-80 0,-39 125 41,0-1-1,0 0 1,1 1 0,-1 0 0,1-1-1,0 1 1,1 0 0,-1 1-1,1-1 1,0 0 0,0 1-1,1 0 1,-1 0 0,1 0 0,0 1-1,0 0 1,0 0 0,0 0-1,8-3 1,-12 6 3,1-1 0,0 1 0,0 0 0,0-1 0,-1 1 0,1 0 0,0 0-1,0 0 1,0 0 0,-1 1 0,1-1 0,0 1 0,0-1 0,-1 1 0,3 0 0,1 1 2,7 0 6,0 1 0,-1 1 1,1 0-1,-1 1 0,21 10 1,24 10 13,-48-23 6,0 0 1,0 0 0,0-1 0,0 0 0,0-1-1,0 0 1,1 0 0,-1-1 0,0 0-1,0 0 1,0-1 0,0 0 0,0 0-1,-1-1 1,1 0 0,-1 0 0,1-1 0,11-8-1,-8 5 74,-1-2 0,0 1 0,-1-1 0,0-1 0,0 1 0,-1-2 0,0 1 0,-1-1 0,0 0 0,-1 0 0,7-17 0,-7 11 71,0-2 1,-1 1-1,-1 0 0,-1-1 1,1-22-1,-2-98 1306,-3 85-539,1 50-609,0 4-28,0 0-20,0 0-33,0 0-32,6 14-45,29 78-66,41 94-1053,-63-161 379,1-1 0,2 0 0,0-1 1,2-1-1,0 0 0,29 26 0,-38-41-23,-1 1 0,1-1 0,0-1 0,1 1-1,-1-2 1,1 1 0,0-1 0,1-1 0,-1 0-1,1 0 1,0-1 0,0-1 0,0 1 0,0-2 0,1 0-1,-1 0 1,0-1 0,21-2 0,15-9-3166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561 517 8381,'-19'-10'112,"0"-1"183,1 1 1,-2 1-1,1 1 1,-1 1-1,0 0 1,-32-5 0,43 12-212,1 0 1,0 0 0,0 1 0,0 0-1,0 1 1,1 0 0,-1 0 0,0 1 0,1 0-1,-1 0 1,1 0 0,0 1 0,0 0-1,0 1 1,1-1 0,-12 12 0,2-1 48,1 1 0,0 1 0,1 0 0,-20 33 0,14-16-15,0 2 0,3 0 0,1 2-1,1 0 1,3 0 0,1 1 0,1 0 0,3 1 0,1 0 0,2 1 0,2 77 0,3-98-72,2 0 0,0 1 0,1-1 0,1-1 0,1 1 0,1-1 0,0 0 0,2 0 0,15 25 0,-18-35-34,0 0-1,1 0 0,1 0 0,-1-1 0,1 0 0,1-1 0,0 0 1,0 0-1,0-1 0,0 0 0,1-1 0,0 0 0,1 0 1,-1-1-1,1-1 0,-1 0 0,1 0 0,20 2 0,-8-4-1,0 0-1,-1-2 0,1 0 0,-1-2 1,1 0-1,-1-2 0,0 0 1,25-11-1,-2-1 4,0-3 0,73-44-1,-78 40 42,-2-3 0,0-1-1,-2-2 1,-1-1-1,-2-2 1,-1-2 0,-2 0-1,-1-2 1,41-70-1,-51 71 71,-1 0-1,-2-2 0,-2 0 0,-1 0 0,-2-1 0,-1-1 0,-3 0 0,-1 0 1,-1-1-1,-3 1 0,-4-64 0,-4 36 218,-16-66 1,14 100 45,-1-1 0,-1 1-1,-28-60 1,35 89-258,1 0 0,-1 0 1,0 1-1,0-1 0,-1 1 0,-5-6 0,4 16-75,1 0 1,-1 0-1,1 1 0,0-1 0,1 1 0,-1 0 1,1 0-1,1 0 0,-1 1 0,1-1 0,1 0 1,-1 1-1,0 9 0,0 15 1,3 59 0,0-67-76,44 325-1702,-29-257 739,-7-37 81,19 136-3786,-21-60-1949,-9-91 2558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1082 8941,'-37'-43'1057,"37"41"-1023,-1 1 0,1 0 0,-1 0 0,1 0 0,-1-1 0,1 1 0,0 0 0,0 0 0,0-1 0,0 1 0,0 0 0,0-1 0,0 1 0,0 0 0,0 0 0,0-1 0,1-1 1,0 1 62,3-9 249,12-9-85,1 1 1,1 0 0,1 1-1,1 1 1,21-15-1,120-71 753,-149 96-953,97-50 369,-98 53-373,0-1-1,0 2 1,0-1 0,0 2-1,1-1 1,-1 2 0,1-1-1,17 1 1,-24 2-32,1 0 0,0 1 0,-1-1 0,1 1 1,-1 0-1,1 1 0,-1-1 0,0 1 0,0 0 0,0 0 0,0 1 0,-1-1 1,1 1-1,-1 0 0,0 0 0,0 1 0,0-1 0,-1 1 0,0 0 0,6 10 1,-1 2 26,1 0 1,-2 1-1,0 0 1,-2 0-1,5 19 1,17 121 274,-15-82-201,21 75 1,-30-141-119,0-1 1,1 1-1,0-1 0,0 0 1,7 10-1,-9-16-3,1 1-1,-1-1 1,1-1-1,-1 1 1,1 0-1,0-1 0,0 1 1,0-1-1,0 0 1,1 0-1,-1 0 1,1 0-1,-1-1 1,1 1-1,4 0 1,4-4 13,5-4 15,0-1-1,-1 0 1,0-2-1,0 0 0,-1 0 1,0-1-1,-1-1 1,0-1-1,0 0 0,-2-1 1,1 0-1,-2-1 1,0 0-1,0-1 0,-2 0 1,1 0-1,-2-1 0,10-25 1,-9 12 133,-2 0 0,0-1-1,-2 0 1,-1 0 0,-1 0 0,-2 0 0,-1-1-1,-2 1 1,-5-35 0,7 63-114,-1 0 1,1-1-1,-1 1 0,0-1 1,1 1-1,-1 0 0,0 0 1,-1-1-1,1 1 0,0 0 1,0 0-1,-1 0 0,0 0 0,-2-3 1,1 15 35,0-1-70,0-1-6,1 0 1,0 0 0,0 1-1,1 0 1,0 9-1,0-14-11,1 0-1,1-1 0,-1 1 1,1 0-1,-1-1 1,1 1-1,0 0 1,0-1-1,4 7 0,0 2-3,-1 2-15,2 1 1,0-2-1,0 1 0,2-1 0,-1 0 0,2 0 0,0-1 0,0 0 0,1-1 0,0 0 0,1 0 0,1-1 0,-1-1 0,2 0 0,-1 0 0,18 8 0,-29-17 17,2 2-4,1-1 0,-1 1 1,1-1-1,0 0 1,-1 0-1,1-1 0,0 1 1,0-1-1,0 0 1,-1 0-1,1 0 0,4-1 1,26-5-12,-29 4 16,0 0 0,0 0-1,0-1 1,0 1 0,-1-1 0,1 0-1,-1 0 1,0-1 0,0 1-1,0-1 1,0 0 0,-1 0-1,1 0 1,-1 0 0,0-1-1,0 1 1,-1-1 0,0 0-1,1 0 1,-1 0 0,1-6 0,3-11-14,-2-1 0,0 0 1,1-40-1,-1 11-17,21-123-141,-19 147 123,1 0 1,1 1-1,2-1 0,14-29 0,-22 53 42,0 0 0,0 1-1,0-1 1,0 1 0,1 0-1,-1 0 1,1 0 0,0 0-1,0 0 1,0 1 0,0-1-1,1 1 1,-1 0 0,5-3-1,-4 4-12,4 6 2,1 1 5,0 0 0,-1 1 0,0 0-1,0 1 1,-1-1 0,0 2 0,0-1 0,-1 1-1,0 0 1,-1 0 0,5 11 0,5 13-168,1 0-1,1-1 1,43 60 0,-54-84 133,0-1 0,1 1 0,0-1 1,0-1-1,1 1 0,-1-1 0,2-1 0,-1 1 0,0-1 0,1-1 0,0 0 0,0 0 1,0 0-1,1-1 0,-1-1 0,1 0 0,0 0 0,-1-1 0,1 0 0,12 0 1,-8-2 23,1-1-1,-1 0 1,0-1 0,0 0 0,0-1 0,0-1 0,-1 0 0,0 0 0,0-2 0,0 0 0,-1 0 0,14-11 0,-18 12 53,-1 0-1,0-1 0,0 0 0,-1 0 0,0-1 0,0 1 0,-1-1 0,0-1 0,0 1 0,-1-1 0,0 1 0,0-1 0,-1 0 0,-1-1 1,1 1-1,-1 0 0,-1-1 0,0 1 0,0-11 0,-1 5 78,-1 0 0,-1-1 0,-6-24 0,7 34-43,-1-1 0,0 1 1,-1-1-1,1 1 1,-1 0-1,-1 0 1,1 0-1,-1 0 1,-8-9-1,11 14-49,0 0 1,0 0 0,0 0-1,0 0 1,0 0-1,0 1 1,0-1-1,0 0 1,-1 1-1,1-1 1,0 1-1,0-1 1,-1 1-1,1 0 1,-2-1-1,-1 0 25,0 0 68,-4 5-20,4-1-77,0-1 0,0 1 0,0 0 0,1 0-1,-1 0 1,1 1 0,-1-1 0,1 1 0,0 0 0,1 0-1,-1 0 1,0 0 0,1 0 0,0 0 0,0 1-1,1-1 1,-3 9 0,2 1-77,1 0 0,0 0 1,1 1-1,1-1 0,0 0 0,1 0 0,1 0 0,0 0 0,0-1 1,2 1-1,-1-1 0,2 0 0,0 0 0,0 0 0,11 14 1,-11-18 8,0 0 0,1-1 0,-1 0 1,1 0-1,1-1 0,0 0 0,0 0 1,0 0-1,1-1 0,0-1 1,0 0-1,0 0 0,1 0 0,-1-1 1,1-1-1,0 0 0,0 0 0,1-1 1,-1 0-1,0-1 0,14 1 0,-4-4 21,0 0 0,0-1-1,0-1 1,-1-1-1,0-1 1,0-1-1,0 0 1,18-11-1,-1-2 51,-2-1-1,63-49 0,-77 53 55,0-1 0,-2-1-1,0-1 1,-1 0 0,-1-1-1,-1-1 1,-1 0 0,-1-1 0,-1 0-1,-1-1 1,-1-1 0,-1 1-1,-1-2 1,6-31 0,-6 12 257,-1 0 1,-2 0 0,-3 0-1,-5-89 1,3 134-316,0 0-1,0 0 1,0 1 0,0-1-1,0 0 1,0 0-1,0 0 1,0 0 0,0 0-1,0 0 1,0 0 0,0 0-1,0 0 1,0 0-1,0 0 1,0 0 0,0 0-1,0 0 1,0 0 0,1 0-1,-1 0 1,0 0-1,0 0 1,0 0 0,0 0-1,0 1 1,0-1 0,0 0-1,0 0 1,0 0 0,0 0-1,0 0 1,0 0-1,1-1 1,-1 1 0,0 0-1,0 0 1,0 0 0,0 0-1,0 0 1,0 0-1,0 0 1,0 0 0,0 0-1,0 0 1,0 0 0,0 0-1,0 0 1,1 0-1,-1 0 1,0 0 0,0 0-1,0 0 1,0 0 0,0 0-1,0-1 1,0 1-1,0 0 1,0 0 0,0 0-1,0 0 1,0 0 0,0 0-1,0 0 1,0 0 0,0 0-1,11 10 301,25 30-190,24 28-36,44 25 69,-65-62-16,-2 3 1,-1 1 0,58 74 0,-88-100-83,0 0 1,-1 0 0,0 1 0,-1 0 0,0 0 0,0 0 0,-1 1 0,-1-1 0,0 1 0,0-1 0,-1 1 0,0 0 0,-1 0 0,0-1 0,-1 1 0,0 0 0,-1 0 0,0-1 0,0 1-1,-1-1 1,-1 0 0,0 0 0,0 0 0,-1 0 0,0 0 0,0-1 0,-1 0 0,-12 13 0,-3 2-48,0-1 0,-1-2-1,-2 0 1,0-1 0,-1-2 0,-1 0-1,-30 14 1,-204 86-3974,180-86 1104,-78 23-5446,110-42 3420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1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3552 9293,'-354'224'-75,"314"-203"216,38-19-52,2-2 12,8-8 44,82-64 394,165-103 1,-219 152-451,819-495 1497,24 28-287,-484 271-738,867-456 946,620-208 1166,-168 218-75,-1637 639-2666,95-18-1,-169 44-446,-1 3-240,-2-3 655,1 1-1,-1 0 1,1 0-1,-1-1 1,0 1-1,1 0 1,-1 0-1,0 0 0,0 0 1,1-1-1,-1 1 1,0 0-1,0 0 1,0 0-1,0 0 1,0 0-1,0-1 1,-1 1-1,1 0 1,0 0-1,0 0 1,0 0-1,-1-1 1,0 2-1,-18 19-1935,6-12 684,-1-1 1,-17 9-1,27-16 981,-40 20-3379,-4 0-1348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0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191 567 3476,'-2'-10'221,"0"0"-1,0 1 1,-1 0-1,0-1 0,-1 1 1,0 0-1,0 0 1,-1 1-1,-6-9 1,0 1 462,-1 1 1,0 1 0,-21-19-1,30 30-485,0 0-1,0 1 1,0-1-1,0 1 1,0 0-1,-1 0 1,0 0-1,1 0 1,-7-2-1,5 9 71,1-1-233,1-1 0,-1 1-1,1 0 1,0 0-1,0 1 1,1-1 0,-1 0-1,1 1 1,0 0 0,0-1-1,1 1 1,-1 0 0,1 0-1,0 0 1,0 0-1,1 0 1,-1 0 0,2 6-1,-2 48 109,3-1 0,2 0 0,3 0 0,3-1 0,18 63 0,-17-81-94,3 0 1,1 0-1,1-2 1,3 0-1,1-1 1,1 0-1,2-2 1,29 33-1,-39-53-26,0 0 0,1-2 0,1 1-1,0-1 1,0-1 0,1-1 0,1 0 0,34 14 0,-38-19-11,-1-1 0,1-1 0,0 0 1,0 0-1,0-2 0,0 1 1,0-2-1,1 1 0,-1-2 0,0 0 1,0-1-1,0 0 0,22-7 1,-17 3-5,0-1 0,-1-2-1,0 1 1,0-2 0,-1 0 0,-1-1 0,1-1 0,-2 0 0,0-1 0,0 0 0,-1-2 0,-1 1 0,-1-1 0,0-1 0,0 0 0,10-25 0,-9 16 21,-1-1 0,-2 0 0,-1-1 0,-1 0 0,-1 0 0,-1-1 0,-2 0 0,0 1 0,-2-1 0,-4-44 0,-1 36 72,-2 0 0,-1 1-1,-2 0 1,-17-43 0,25 75-122,1 3-19,0 0-18,4 10-12,1 2 38,0 0-1,1 0 1,1-1-1,0 1 1,0-2-1,1 1 1,15 14 0,-9-12 0,1-1-1,0-1 1,1 0 0,0-1 0,1-1 0,0-1 0,1 0 0,0-1 0,0-1 0,0-1 0,1 0 0,-1-1 0,1-1 0,0-1 0,0-1 0,23-1-1,-29 0 43,1-1 0,-1-1 0,1 0 0,-1-1-1,0 0 1,0-1 0,0 0 0,-1-1-1,1-1 1,-1 0 0,0 0 0,-1-1-1,0-1 1,0 0 0,0 0 0,-1-1 0,0-1-1,-1 0 1,0 0 0,-1 0 0,0-1-1,0-1 1,8-17 0,-10 16 24,-2 0-1,0-1 1,0 1 0,-1-1 0,-1 0 0,0 0-1,-1 0 1,0 0 0,-1 0 0,-3-22-1,-5-11 210,-22-81-1,13 64 3,9 32-91,-19-93 329,27 123-472,0 0-1,-1 0 1,1 0-1,0 0 1,0 0-1,0 1 1,1-1-1,-1 0 1,0 0-1,1 0 1,-1 0-1,1 1 1,-1-1-1,1 0 1,0 0-1,0 1 1,0-1-1,0 1 1,0-1-1,0 1 1,3-3-1,-2 2 8,1 0 0,0 1 0,0-1 0,-1 1 0,1-1 0,0 1 0,0 0 0,0 0 0,0 1 0,0-1 0,6 0 0,3 1 29,-1 0-1,1 0 1,0 1-1,19 5 1,-7 0-33,-1 1 0,0 1-1,-1 1 1,0 1 0,-1 1 0,34 22 0,-16-4-402,-1 1 0,42 43 0,39 58-3199,-75-79-3081,-32-39 4232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0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249 441 6061,'-46'-25'-12,"4"2"152,11 6 88,2 2 0,7 1-48,3 3-32,1 3-96,18 8-136,-26-15-140,26 15-92,-16-10-84,16 10-145,0 0-371,0 0-628,0 0 404</inkml:trace>
  <inkml:trace contextRef="#ctx0" brushRef="#br0" timeOffset="1">392 86 4436,'4'-4'147,"-1"0"0,1 0 0,-1 0 0,0 0 0,-1-1-1,1 0 1,-1 1 0,1-1 0,1-8 0,4-6 912,-7 15-467,4 0 190,-4 3-754,-1 1 0,0 0-1,0-1 1,1 1 0,-1-1 0,0 1-1,0 0 1,1-1 0,-1 1-1,1 0 1,-1-1 0,0 1 0,1 0-1,-1 0 1,1-1 0,-1 1 0,0 0-1,1 0 1,-1 0 0,1-1 0,-1 1-1,1 0 1,-1 0 0,1 0 0,-1 0-1,1 0 1,-1 0 0,1 0 0,-1 0-1,1 0 1,-1 0 0,0 0 0,1 1-1,-1-1 1,1 0 0,-1 0 0,1 0-1,-1 1 1,1-1 0,-1 0-1,0 0 1,1 1 0,-1-1 0,0 0-1,1 1 1,-1-1 0,0 0 0,1 1-1,-1-1 1,0 1 0,95 87 1176,133 163 1,-116-123-1204,51 62-1153,13 16-4979,-137-163 3107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1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37 856 7417,'-3'-1'17,"-19"-5"243,22 6-242,-1 0 1,0-1 0,1 1 0,-1-1 0,0 1 0,1-1 0,-1 1 0,0-1 0,1 1 0,-1-1 0,1 0 0,-1 1 0,1-1 0,-1 0 0,1 1 0,0-1 0,-1 0 0,1 0 0,0 1 0,-1-1 0,1 0-1,0 0 1,0 0 0,0 0 0,0 1 0,0-1 0,0 0 0,0 0 0,0-1 0,5-18 146,0-1 1,1 1-1,17-34 1,38-66 163,-7 15 30,-41 76-65,-1-1 1,-2 0-1,13-58 1,-20 70-113,-1 0 1,0 0-1,-2-1 1,0 1-1,-1 0 0,0-1 1,-2 1-1,-5-21 1,3 21-24,1 0 172,-1 1-1,-1-1 1,0 1 0,-10-17 0,14 31-119,2 3-26,4 11-14,13 37 41,2-1 0,42 74 0,70 91 6,-89-152-204,2-2 1,3-3 0,2-1-1,71 59 1,-110-105-2,0-1 1,0 0 0,0-1-1,13 6 1,-22-12-7,0 0-1,0 1 1,0-1-1,0 0 1,1 0-1,-1 0 1,0 0-1,0 0 0,0 0 1,0 0-1,0 0 1,0-1-1,0 1 1,0 0-1,0-1 1,0 1-1,0 0 1,0-1-1,2 0 1,-3 0 11,6-5 94,-3-1-76,-2 0-1,1 0 1,-1 0 0,0-1-1,-1 1 1,1-1 0,-2 1-1,1-1 1,-1 1 0,-1-9-1,-24-85 203,11 43-97,4 12-3,2-1-1,2 0 0,2 0 1,2-60-1,3 101-113,1-1-1,-1 1 0,1 0 0,1 0 1,-1 0-1,1 0 0,0 0 1,0 1-1,1-1 0,0 1 1,0-1-1,0 1 0,4-5 1,-4 7-13,-1 1 0,1 0 1,0 0-1,0 0 1,0 0-1,0 0 1,0 0-1,0 1 1,0 0-1,1-1 1,-1 1-1,0 1 1,1-1-1,-1 0 1,1 1-1,-1-1 1,1 1-1,-1 0 1,1 1-1,-1-1 0,1 0 1,-1 1-1,1 0 1,3 1-1,11 4-91,0 0-1,-1 1 0,0 1 0,0 1 1,0 0-1,15 12 0,90 76-1380,-80-62 836,71 65-1843,60 47-5101,-133-119 3867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3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2792 8089,'-159'-34'1598,"153"33"-1308,-17 12 212,23-11-497,0 0 1,-1 0-1,1 0 0,0 1 1,0-1-1,-1 0 0,1 0 1,0 0-1,0 0 0,0 0 0,-1 1 1,1-1-1,0 0 0,0 0 1,0 0-1,-1 1 0,1-1 1,0 0-1,0 0 0,0 1 1,0-1-1,0 0 0,0 0 1,0 1-1,0-1 0,0 0 1,-1 0-1,1 1 0,0-1 1,0 0-1,0 0 0,0 1 0,0-1 1,1 0-1,-1 0 0,0 1 1,0-1-1,0 0 0,0 0 1,0 1-1,0-1 0,0 0 1,7 36 168,1-1 0,2 0 0,1 0 0,23 47 0,77 134 223,-94-183-330,30 49 72,4-2 0,3-3 1,3-1-1,3-4 0,4-2 0,97 83 1,-82-88 217,-77-63-274,-2-2-7,0 0 0,0 0-4,0 0-6,-15-7-8,-47-23 25,-1 3 0,-93-26 0,131 47-47,-1 1 0,1 1 0,-1 1 1,1 1-1,-30 2 0,42 1-27,1 1 0,0 0 0,0 0 1,0 1-1,0 1 0,0 0 0,1 1 0,-1 0 0,1 1 0,1 0 1,-1 0-1,-16 15 0,16-12-5,1 1 1,1 0-1,0 1 1,1-1-1,-1 2 0,2-1 1,0 1-1,0 1 0,1-1 1,1 1-1,0 0 1,1 0-1,0 1 0,1-1 1,-2 20-1,4-23-11,1 1-1,-1-1 1,2 1 0,0-1-1,0 1 1,1-1 0,0 1-1,0-1 1,1 0 0,1 0-1,0 0 1,0-1 0,1 1-1,0-1 1,1 0 0,0-1-1,0 1 1,1-1 0,0 0-1,15 12 1,-11-11 3,1-1 0,0-1 0,0 0 0,1-1 0,0 0 0,0-1 0,0 0-1,1-1 1,-1-1 0,1 0 0,0-1 0,0 0 0,0-1 0,0-1 0,0 0 0,1-1 0,-1-1 0,16-3 0,9-4 14,-1-1 1,0-2 0,0-2-1,-2-1 1,43-25 0,-24 10 16,-2-3 1,-2-2-1,-1-2 1,45-45 0,-61 50-5,-2-2 0,-1-2 0,-1 0 0,-3-2 0,45-79 0,-65 101-1,0 0 0,0-1 0,-2 0 0,0 1 0,0-2 0,-2 1 0,0 0 0,-2-1 0,1 1-1,-2-1 1,-2-19 0,1 24-10,-2-1 1,1 1-1,-2 0 0,1 1 0,-2-1 0,0 1 0,0-1 0,-1 1 1,-1 1-1,0-1 0,-1 1 0,0 1 0,0-1 0,-1 1 1,-10-8-1,13 12-10,0 2 1,0-1 0,-1 1-1,1 0 1,-1 0-1,0 1 1,0-1 0,0 2-1,-1-1 1,1 1 0,-1 0-1,1 1 1,-1-1-1,0 2 1,1-1 0,-1 1-1,0 0 1,0 1-1,1-1 1,-1 2 0,0-1-1,1 1 1,0 0 0,-1 1-1,1-1 1,0 2-1,-13 7 1,11-6-4,0 1-1,1 0 0,-1 0 1,2 1-1,-1 0 1,1 1-1,0-1 1,0 2-1,1-1 1,0 0-1,1 1 0,0 0 1,0 1-1,1-1 1,0 1-1,1 0 1,0 0-1,0 0 1,1 0-1,-1 16 0,3-20-7,0-1 0,0 1 0,0-1-1,1 1 1,0-1 0,0 1 0,1-1-1,0 0 1,0 0 0,0 0 0,0 0-1,1 0 1,-1 0 0,1 0 0,1-1-1,-1 0 1,1 1 0,-1-1 0,1 0-1,0-1 1,1 1 0,-1-1 0,1 0-1,-1 0 1,7 3 0,-2-2-4,1 0 0,-1-1 0,0 0 1,1 0-1,0-1 0,-1 0 0,1-1 0,0 0 0,0-1 1,0 0-1,0 0 0,0-1 0,13-3 0,7-4 8,0-1-1,-1-1 1,-1-1-1,0-2 1,0-1-1,-1-1 1,-1-1-1,-1-1 0,0-1 1,38-38-1,-37 30 117,-2-2 0,-1 0-1,-1-1 1,-1-1-1,-2-2 1,-1 1-1,-2-2 1,22-60-1,-25 51 157,23-58 624,-35 100-875,-1-1-1,1 0 1,0 0 0,-1 1-1,1-1 1,0 0 0,0 1-1,0-1 1,-1 1 0,1-1-1,0 1 1,0-1 0,0 1-1,0 0 1,0-1 0,0 1 0,0 0-1,0 0 1,0 0 0,2 0-1,-3 0-11,0-1 0,0 1 0,1 0 0,-1 0 0,0 0-1,0 0 1,1 0 0,-1 0 0,0 0 0,0 0 0,1 0 0,-1 0 0,0 0-1,0 0 1,1 0 0,-1 0 0,0 0 0,1 0 0,-1 0 0,0 0-1,0 1 1,1-1 0,-1 0 0,0 0 0,0 0 0,0 0 0,1 1 0,-1-1-1,0 0 1,0 0 0,0 0 0,0 1 0,1-1 0,-1 0 0,19 20 85,-2 0 0,0 1 0,-1 0 0,-1 1 1,22 44-1,3 3-6,6 1-189,3-1 1,69 73 0,-106-130 83,-10-10-1,-2-2-5,0 0-1,0 0 6,0 0 0,-5-16 5,1 5 15,-3-9 4,0 0 0,-1 1 0,-1 0 0,-16-25 0,-282-388 28,-214-449 56,515 868-95,-4-5-39,2 1-1,0-2 1,1 1-1,-7-29 1,14 43-128,0 4-53,0 0-70,8 11-63,6 9 129,-1 0 0,0 0-1,-2 1 1,-1 1-1,14 39 1,55 312-1707,-6-19 261,-69-341 1601,0-1 1,0 1-1,1-1 1,1 0-1,0 0 1,9 13-1,-13-22 66,0 0 0,1 0 0,-1 0 0,1-1 0,0 1 0,0-1 0,0 1 0,0-1 1,0 0-1,1 0 0,-1 0 0,1-1 0,-1 1 0,1-1 0,-1 0 0,1 0 0,0 0 0,0 0 0,-1-1 0,1 1 0,0-1 0,0 0 0,0 0 0,7-2 0,1-1 12,1 0 0,0-1 0,-1-1 0,0 0 0,0-1 1,-1 0-1,0-1 0,18-13 0,7-9 45,32-34 0,-67 62-44,101-108 218,92-126 1,-53 59 948,-144 199 21,-14 35-1262,11-40 214,-9 33 4,3 0 0,-11 95 0,21-127-121,1 0 1,1 1-1,0-1 0,2 0 1,0 0-1,2 0 0,0 0 1,0-1-1,2 1 0,1-1 1,9 19-1,-13-32-14,0 1 1,0-1-1,1 1 0,0-1 0,0 0 1,0 0-1,1-1 0,-1 0 1,1 1-1,0-2 0,0 1 1,1 0-1,-1-1 0,1 0 1,0 0-1,11 3 0,-8-4 1,0 0 0,0-1 0,0-1-1,0 1 1,-1-1 0,1-1 0,0 0 0,0 0-1,0 0 1,16-6 0,-3-1 5,0-1 0,-1-1 1,-1-1-1,1 0 0,-2-2 0,0 0 0,0-1 0,21-22 1,-23 19 24,-2 1 1,0-2-1,-2 0 0,1-1 1,-2 0-1,-1 0 1,16-39-1,-22 44-7,0-1 0,-1 0-1,0 0 1,-2 0 0,0-1-1,0 1 1,-2 0 0,0-1 0,0 1-1,-2-1 1,0 1 0,-5-20-1,-4-5 74,-2 1 0,-22-47 0,25 65 20,-1 1 1,-1 0 0,0 0-1,-2 1 1,-22-24 0,13 35 149,17 40-133,5-29-134,0 1-1,0 0 0,0 0 1,0 0-1,1 0 1,-1 1-1,1-1 0,0 0 1,1 4-1,6 38 23,1-1 1,2-1-1,3 1 0,22 54 1,-26-77-56,1 0 1,1-1 0,2 0 0,-1-1 0,2 0-1,1-1 1,0 0 0,2-2 0,0 0 0,19 15 0,-30-27 16,-1-1 0,1 0 0,0-1 0,0 1 0,0-1 0,1 0 0,-1-1 0,1 0 0,-1 0 0,1 0 1,0-1-1,0 0 0,0 0 0,0 0 0,0-1 0,0 0 0,0-1 0,0 1 0,-1-1 0,1-1 1,0 1-1,0-1 0,-1-1 0,1 1 0,-1-1 0,0 0 0,1 0 0,-1-1 0,-1 0 0,8-6 0,3-3 4,-1 0-1,-1-1 0,0-1 0,-1-1 0,-1 0 1,0 0-1,-1-1 0,10-23 0,-9 13 7,-1 0-1,-1-1 0,-1 0 1,-2-1-1,4-32 1,-5 7 159,-3-1 0,-2 0 0,-2 1 0,-3-1 0,-18-89 0,21 134-94,-1 0 0,-1 1 1,0-1-1,0 1 1,-1-1-1,-5-8 0,9 17-62,0 1 0,0-1 0,0 1 0,0-1 0,0 1 0,0-1 0,-1 1 0,1 0 0,0-1 0,0 1 0,-1-1 0,1 1 0,0-1 0,-1 1 0,1 0 0,0-1 0,-1 1 0,1 0 0,0-1-1,-1 1 1,1 0 0,-1 0 0,1-1 0,0 1 0,-1 0 0,1 0 0,-1 0 0,1 0 0,-1-1 0,1 1 0,-1 0 0,1 0 0,-1 0 0,1 0 0,-1 0 0,1 0 0,-1 0 0,1 0 0,-1 1 0,1-1 0,-1 0 0,1 0 0,-1 0-1,1 0 1,0 1 0,-1-1 0,1 0 0,-1 0 0,1 1 0,0-1 0,-1 0 0,1 1 0,-1-1 0,1 1 0,0-1 0,0 0 0,-1 1 0,1-1 0,0 1 0,0-1 0,-1 1 0,1-1 0,0 0 0,0 1 0,0 0 0,-9 30 101,9-30-113,-2 13 25,1 0 0,0 1 0,1-1-1,0 0 1,1 0 0,3 17 0,24 80-69,-20-82 27,1 3-68,2 0 1,21 45-1,-26-66 58,0 0-1,0 0 1,1-1-1,0 0 1,0 0-1,2-1 1,-1 0-1,1-1 1,0 1-1,12 7 1,-17-14 21,0 1 0,0-1 0,0-1 1,1 1-1,-1-1 0,0 1 0,1-1 1,-1 0-1,1-1 0,-1 1 1,1-1-1,-1 0 0,1 0 0,5-1 1,-2 0-3,-1-1 0,1 0 1,-1 0-1,0-1 1,0 0-1,0 0 0,13-8 1,-7 2-2,-1-1-1,0 0 1,-1 0 0,0-1 0,-1 0 0,0-1 0,17-26 0,-15 16 23,-1 0 0,-2-2 0,0 1 1,-1-1-1,-1 0 0,-1-1 0,-2 0 1,3-31-1,-4-1 247,-3 1 1,-10-86-1,10 138-202,0 4-23,0 0-16,0 0-7,0 15-33,2 0-1,0 1 1,0-1 0,2-1 0,-1 1 0,2 0 0,0-1-1,1 0 1,0 0 0,1-1 0,18 26 0,-21-33 11,1-1 0,-1 1 1,2-1-1,-1 0 0,0-1 0,1 1 0,0-1 1,0 0-1,0-1 0,0 1 0,13 4 0,-13-7 21,0 1 0,-1-1-1,1-1 1,0 1-1,0-1 1,0 0-1,0 0 1,-1-1-1,1 0 1,0 0-1,0 0 1,-1 0-1,1-1 1,-1 0-1,1 0 1,6-4-1,5-5 33,0 1-1,-1-2 0,-1 0 1,0-1-1,0 0 1,21-27-1,65-98 253,-83 111-182,-2-1-1,0 0 1,-2-1-1,-2-1 1,0 0-1,-2-1 1,-1 0-1,-1 0 1,-2-1-1,-2 0 1,0 0-1,-2 0 1,-2-1-1,-3-36 0,-6 6 26,-2-1 0,-3 2 0,-3 0 0,-41-100 0,21 79 167,-3 2-1,-90-134 0,122 203-215,-25-33 192,31 43-259,1 0 0,-1 0 0,0 1 0,0-1 1,0 0-1,0 1 0,0-1 0,0 1 0,-1 0 0,1 0 0,0 0 0,-1 0 1,1 0-1,-1 0 0,1 1 0,-4-1 0,0 7 49,1 4-56,1 1 0,0 0 0,1 0-1,0 0 1,1 0 0,0 0 0,1 0 0,0 1 0,1-1 0,1 15-1,4 20-50,12 54-1,-13-82 27,18 86-141,5 0 1,4-3-1,5 0 1,4-2-1,69 122 1,-94-193 67,1-2 1,1 0-1,1-1 1,36 37-1,-48-56 59,1 0 1,0 0-1,0-1 0,1 0 0,0 0 1,0-1-1,0 0 0,17 6 1,-19-9 14,0 0-1,0 0 1,0 0 0,0 0 0,1-1 0,-1 0 0,0-1 0,0 1-1,0-1 1,0-1 0,1 1 0,-1-1 0,-1 0 0,9-4 0,10-5-6,-1-2 0,-1-1 0,0-1 0,-1 0 0,29-29 0,-19 12-9,-1 0 0,38-55-1,-49 60 61,-1-1 0,-2-1-1,0 0 1,-2-1 0,-2-1-1,0 0 1,-2-1 0,-2 0 0,0 0-1,-3-1 1,0 0 0,-2 0-1,-2 0 1,-3-39 0,-5-3 64,-3 0 0,-4 1 0,-26-83 0,1 35 341,-60-123-1,96 236-360,-1 0-1,0 1 1,0 0-1,-1 0 1,0 0-1,0 1 1,-12-13-1,14 17 68,-1 12-11,0 3-101,0 0 1,0 0-1,1 0 0,1 1 1,0 0-1,1-1 0,0 1 1,1 0-1,1 15 0,8 54-296,3 0 0,3 0 0,4-2 0,4 0-1,3-1 1,3-2 0,68 126 0,-72-160-1640,55 70 1,-29-49-5968,-38-48 4826,-6-7-1308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4.0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1234 9225,'-5'0'282,"-15"-3"86,19 3-262,-1 0 1,1 0 0,-1 0-1,1 0 1,-1-1 0,1 1 0,0-1-1,-1 1 1,1-1 0,-1 1 0,1-1-1,0 0 1,-1 1 0,-1-3 0,7-7 298,9-19-141,2 0 0,0 2 0,32-43 0,72-78 275,-94 118-431,77-85 91,4 4 0,236-188 0,78 16-4705,-386 263 2186,39-17 0,-36 23-859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87 117 8397,'0'0'-442,"0"0"44,0 0 41,0 0 54,-4 2 39,-10 5 54,10-5 70,-16 23 80,15-12 193,0-1 0,1 1-1,1 1 1,0-1 0,-2 17-1,-2 75 468,5-60-414,-2 11 28,-2 43 271,6 99 0,2-182 178,2-13-250,5-22-97,5-41-43,0-126 256,5-41-152,-14 194-270,2-1 1,1 1-1,1 0 0,22-49 0,-30 78-95,1 0 0,0 0 0,0 0 0,1 0-1,-1 0 1,1 1 0,-1-1 0,1 1-1,0 0 1,1 0 0,-1 0 0,0 0-1,1 0 1,0 1 0,0 0 0,-1 0 0,6-2-1,-5 3-3,0 0 0,0 1 0,0-1-1,0 1 1,0 0 0,0 0 0,0 0 0,0 1-1,0 0 1,0 0 0,0 0 0,0 0 0,0 0-1,-1 1 1,1-1 0,0 1 0,-1 0 0,7 5-1,11 8 24,-2 1-1,1 1 0,-2 0 0,-1 1 1,28 37-1,-23-24 29,-2 0 1,-1 1-1,20 47 1,-33-50 149,-6-28-196,1 0 1,-2-1-1,1 1 0,0 0 1,0 0-1,0 0 1,0 0-1,0-1 1,-1 1-1,1 0 0,0 0 1,-1-1-1,1 1 1,-1 0-1,1 0 1,-1-1-1,1 1 0,-1 0 1,1-1-1,-1 1 1,0-1-1,1 1 0,-1-1 1,0 1-1,1-1 1,-1 1-1,0-1 1,0 0-1,0 1 0,1-1 1,-1 0-1,0 0 1,0 0-1,-1 1 1,-22-1 119,-1-1 1,0 0-1,1-2 1,-1-1 0,-37-11-1,-10 0-94,-2 3-836,20 4-4380,50 8 3334,4 0-384,0 0-268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5.7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4124 7149,'-148'-66'3397,"145"65"-2968,3 1-32,0 0-40,0 0-32,7 15-37,17 32-40,3-2 0,42 56 1,-23-47-103,2-1 1,2-2-1,2-3 1,2-2-1,3-2 1,118 69 0,-171-111-130,1 1 1,-1-1 0,0 0-1,1-1 1,0 1 0,-1-1-1,1 0 1,0 0 0,0 0-1,-1-1 1,1 0 0,0 0-1,5 0 1,-6-1 10,0 0-1,-1 0 1,1 0-1,-1-1 0,1 1 1,-1-1-1,1 0 1,-1 0-1,0 0 1,0 0-1,0-1 1,0 1-1,-1-1 1,1 1-1,-1-1 1,1 0-1,2-6 1,2-1 32,-1-1 0,-1-1 0,0 1 1,-1-1-1,0 0 0,-1 0 0,4-20 1,3-97 212,-10 126-266,-7-522 509,-1 48-224,11 370-235,6 0 1,31-153 0,-23 197-100,3 1 0,2 1 0,3 0 0,3 2 0,69-109-1,-65 115-97,-30 51 96,-2 2 16,0 0 4,-10 9 0,-10 13 6,1 1-1,0 0 1,-23 41 0,25-33 11,1 1 0,2 0 0,1 1 0,2 0 0,1 1 0,2 0-1,-6 50 1,13-64 5,0 1-1,1-1 1,1 0-1,1 1 1,1-1 0,6 23-1,-6-30 1,2 1 0,0-1 1,1 0-1,0 0 0,1-1 0,0 0 0,1 0 0,0-1 0,17 18 0,-18-21 2,1-1-1,0 0 1,1 0-1,0-1 1,0 0-1,0-1 1,1 0-1,-1 0 0,1-1 1,0 0-1,1-1 1,-1 0-1,13 1 1,-7-2 1,-1-1 0,1-1 1,-1 0-1,1-1 0,0-1 1,-1 0-1,0-1 0,21-8 1,-8 2 9,-2-2 0,1-2 1,-2 0-1,0-1 1,0-2-1,-2 0 0,0-2 1,0 0-1,26-30 0,-41 39 9,0-1 1,-1 0-1,0 0 0,0 0 0,-1-1 0,-1 0 0,1-1 0,-2 1 0,0-1 0,0 0 0,-1 0 0,-1 0 0,2-19 0,-3 14-2,-1 0 1,-1 0 0,-1 1-1,0-1 1,-1 0-1,-1 1 1,0 0-1,-2 0 1,-8-20 0,-3-4 156,-2 0 1,-2 1-1,-46-66 1,65 103-116,2 2-44,0 0-60,3 15-32,0-3 54,-1 1-7,1 0 1,1 0-1,0-1 1,1 1-1,0-1 1,7 12-1,14 19-307,58 76 1,-73-105 255,1-1-1,1 0 1,0-1 0,1 0 0,0-1 0,0-1 0,1 0 0,31 15 0,-40-23 67,-1 0-1,1 0 1,0-1-1,-1 1 1,1-1-1,0-1 1,0 1-1,0-1 1,0 0-1,0 0 1,0-1-1,-1 0 1,1 0-1,0 0 1,7-3-1,-6 1 18,1-1 0,0 0-1,-1 0 1,1-1-1,-1 0 1,0 0-1,-1 0 1,1-1 0,8-11-1,-5 5 39,0-1 0,-2 0 1,1-1-1,-2 0 0,0 0 0,0 0 0,-2-1 0,1 0 0,-2 0 0,0 0 0,2-19 0,-4 1 44,-2-1-1,-1 1 1,-1-1-1,-2 1 0,-10-44 1,-3 11 68,-40-101 0,6 48-5,-5 2 1,-107-165 0,63 137 281,-153-173 0,246 310-400,1 0 5,-1 0-1,0 1 1,0 0 0,-1 0 0,0 1-1,0 0 1,-10-7 0,15 12 22,1 9-14,1 1-39,0-1-1,1 1 0,0-1 1,0 1-1,1-1 1,0 0-1,1 1 0,-1-1 1,2 0-1,-1 0 1,5 10-1,9 20-18,22 37-1,-29-60 9,74 127-146,6-3-1,6-5 0,6-4 1,124 124-1,-23-54-161,-170-172 212,2-1 1,0-1 0,2-3-1,60 31 1,-90-51 83,1 0 0,0 0 1,0 0-1,0-1 0,1-1 0,-1 1 0,0-1 0,1 0 0,-1-1 0,1 0 1,-1 0-1,1 0 0,-1-1 0,12-3 0,-14 2 18,1 0-1,-1 0 1,0-1 0,0 1-1,0-1 1,-1-1 0,1 1-1,-1-1 1,0 1 0,0-1-1,0 0 1,0-1 0,0 1-1,-1-1 1,0 0 0,0 1 0,0-1-1,-1 0 1,4-10 0,-1-3 27,0-1 1,-1-1 0,0 1 0,-2 0 0,0-1-1,-2 1 1,0-1 0,-5-34 0,-5-9 77,-22-79 0,16 81-46,-1-7 250,-30-79-1,46 144-255,1 3-19,0 0-19,0 0-23,9 10-34,5 6 39,11 13-139,0-2-1,2-1 0,37 28 0,-50-45 99,0 0 0,0-1-1,1-1 1,0 0-1,0-2 1,0 1 0,1-2-1,0 0 1,30 3 0,-36-6 33,-1-1 1,1 0 0,-1-1-1,1 0 1,-1-1 0,0 0 0,1-1-1,-1 1 1,0-2 0,-1 1-1,1-1 1,-1-1 0,1 1-1,-1-1 1,-1-1 0,1 0-1,-1 0 1,9-9 0,-8 6 17,0 0-1,-1 0 1,0-1 0,0 0 0,-1-1 0,-1 1-1,0-1 1,0 0 0,-1 0 0,0-1-1,-1 1 1,-1-1 0,0 0 0,0 0-1,-1 0 1,0 0 0,-1 0 0,-3-23 0,-3 2 109,-1-1 0,-1 2 1,-2-1-1,-2 1 1,-19-41-1,29 70-120,2 3-24,0 0-17,0 0-10,9 10-20,2 3 19,0 0-1,2 0 1,0-1 0,0-1-1,1 0 1,0-1 0,1 0-1,25 11 1,-30-17 63,0-1-1,1 0 0,-1-1 1,0 0-1,1-1 1,-1 0-1,1-1 0,-1 0 1,1-1-1,0 0 0,-1 0 1,0-1-1,1-1 1,-1 1-1,0-2 0,0 1 1,-1-1-1,1-1 1,-1 0-1,0 0 0,0-1 1,0 0-1,11-11 1,-9 7 35,0 1 1,-1-1 0,-1 0 0,0-1 0,0 0-1,-1-1 1,0 0 0,-1 0 0,-1-1-1,0 1 1,0-2 0,5-22 0,-8 24-14,-1 0-1,-1 0 1,0 0 0,0 0-1,-1 0 1,-1 0 0,0 0-1,-1 0 1,0 0 0,-1 0 0,0 1-1,-1-1 1,0 1 0,-1 0-1,-6-13 1,-2 1 51,0 1 0,-1 0 0,-1 0 0,-1 2 0,-1 0 0,-1 1-1,-27-23 1,42 40-18,3 2-3,-4 6-20,-15 17-17,18-22-21,1-1-1,0 0 0,-1 1 0,1-1 0,0 1 0,-1-1 0,1 0 1,0 1-1,0-1 0,-1 1 0,1-1 0,0 1 0,0-1 0,0 1 1,0-1-1,-1 1 0,1-1 0,0 1 0,0-1 0,0 1 0,0-1 1,0 1-1,1-1 0,-1 1 0,0 0 0,0-1 0,0 1 0,3 13-23,0 0-1,1-1 1,1 0 0,0 0-1,0 0 1,2 0-1,-1-1 1,1 0-1,1 0 1,15 17-1,-18-24 15,0 1-1,0-1 0,1-1 1,-1 1-1,1-1 0,0 0 1,0 0-1,1-1 1,-1 0-1,1 0 0,-1 0 1,1-1-1,0 0 0,0 0 1,0-1-1,0 0 0,0 0 1,0 0-1,1-1 1,-1-1-1,0 1 0,0-1 1,13-3-1,-7 0 23,0 0 1,0-2-1,-1 1 1,1-2-1,-1 0 1,-1 0-1,15-12 0,3-5 48,35-39 0,-36 32-9,-1 0 0,-2-2 0,-1-1 1,-2-1-1,-2 0 0,0-2 0,23-65 1,-34 74-4,0-1 1,-2 1-1,-1-1 1,-2-1-1,-1 1 1,-1 0 0,-1-1-1,-2 0 1,0 1-1,-3-1 1,-9-42-1,2 31 36,-30-71 0,32 92-40,-1 0 1,-1 1 0,-1 0-1,0 1 1,-19-22-1,29 38-39,1 0 0,-1 0 1,0 1-1,0-1 0,0 0 0,0 1 0,0-1 0,0 1 0,0 0 0,0-1 1,-1 1-1,1 0 0,0 0 0,-1 1 0,-2-2 0,3 12 3,1-3-10,0-1 0,0 1-1,1 0 1,1-1 0,-1 1-1,1 0 1,0-1 0,0 1-1,1-1 1,0 1 0,0-1-1,0 0 1,1 0 0,0 0-1,0 0 1,1 0 0,4 6-1,10 11-9,1 0 0,0-2 0,1 0 0,2-1 0,0-1 0,1-1-1,31 18 1,188 90 52,-124-70 75,-109-51-90,0-1-1,-1 1 0,0 1 1,0-1-1,0 2 0,-1-1 1,0 1-1,10 10 0,-15-13-24,1 0-1,0 0 1,-1 1-1,0-1 1,0 1-1,0-1 1,-1 1-1,1-1 1,-1 1 0,0 0-1,-1 0 1,1 0-1,-1 0 1,0-1-1,0 1 1,0 0-1,-1 0 1,-1 7 0,-4 7-83,0-1 0,-1 1 0,0-1 0,-2-1 0,0 0 0,-1 0 0,-16 20 0,-92 101-542,115-135 611,-289 276-2775,102-103-762,-63 74-3565,170-167 3466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6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6923 8389,'-111'133'588,"110"-131"-528,-5 7-40,7-9-11,-1 0 1,1 0-1,-1 1 1,0-1-1,1 0 1,-1 0-1,1 1 1,-1-1-1,1 0 1,-1 0-1,1 0 1,-1 0-1,1 0 1,-1 0-1,1 0 1,-1 0 0,1 0-1,-1 0 1,1 0-1,-1 0 1,1 0-1,-1 0 1,0 0-1,1 0 1,-1-1-1,1 1 1,-1 0-1,1 0 1,-1-1-1,0 1 1,1 0-1,0-1 1,61-23 214,-1-3 0,60-37 1,75-63 569,210-179 1,521-502 1500,-924 805-2290,814-765 1637,38-34-126,-135 162-388,-279 252-521,680-575 662,21 24-214,-934 768-862,474-361 285,-189 150 96,-398 298-287,-56 46-3873,-50 45 2183,-62 44-2042,-13 12-3672,42-29 1842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8.6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785 124 9681,'13'-7'40,"-1"0"0,0-1 0,0 0 0,0 0 0,-1-2-1,-1 1 1,0-1 0,17-22 0,-9 12 2049,-12 15-904,-7 8 1324,-78 99-1824,-85 148-1,138-209-594,-452 802-759,388-676-431,53-89-298,25-49-1984,-27 44 1,37-71 869,2-2-472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28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46 7293,'-11'-9'506,"-1"1"-1,0 0 1,-23-12 0,30 23-467,1-1 0,-1 2 0,1-1 0,0 0 0,0 1 0,0 0-1,0 0 1,1 0 0,0 1 0,0-1 0,0 1 0,0-1 0,1 1 0,-1 0 0,-2 9 0,-1 8 56,1 0 0,-5 34 0,7-37-47,-5 34 109,3 1-1,1 70 1,5-102-109,1 1 1,0-1-1,2 0 0,0 0 1,2 0-1,0 0 0,2-1 1,12 26-1,-18-42-25,1 1 0,1-1-1,-1 0 1,1 0 0,-1-1 0,1 1-1,1-1 1,-1 1 0,1-1 0,0-1-1,-1 1 1,2-1 0,-1 0 0,0 0-1,1 0 1,-1-1 0,1 0 0,0 0-1,7 2 1,-1-3 24,-1 0-1,1 0 1,-1-2-1,1 1 1,-1-1-1,1-1 1,-1 0 0,0 0-1,17-7 1,28-11 85,-2-3 0,-1-2 0,-1-2 0,49-35 0,186-148 270,-273 199-389,126-112-1643,-116 100-525,-22 21 198,-2 2-586,0 0-489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1.2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 6897,'1'-4'70,"7"-14"108,-6 14 94,-2 4 53,0 0 35,0 0 29,0 0 12,0 0-5,0 0-372,0 0 0,0 1 0,0-1 0,0 0-1,0 0 1,0 1 0,1-1 0,-1 0 0,0 1 0,0-1 0,0 0-1,0 1 1,0-1 0,1 0 0,-1 0 0,0 1 0,0-1 0,1 0-1,-1 0 1,0 0 0,0 1 0,1-1 0,-1 0 0,0 0 0,1 0-1,-1 0 1,0 0 0,1 0 0,-1 1 0,0-1 0,0 0 0,1 0-1,-1 0 1,0 0 0,1 0 0,-1 0 0,0 0 0,1 0 0,-1 0-1,0-1 1,1 1 0,-1 0 0,0 0 0,1 0 0,-1 0 0,0 0-1,1 0 1,-1-1 0,0 1 0,0 0 0,1 0 0,-1 0-1,0-1 1,0 1 0,0 0 0,1 0 0,-1-1 0,0 1 0,0 0-1,0-1 1,0 1 0,1 0 0,-1-1 0,0 1 0,0 0 0,0 0-1,0-1 1,7 43 206,21 75 0,125 244 247,27-11-160,-69-139-199,312 571-1053,-389-736 411,-32-55 511,2-7 23,-2 0 1,0 0-1,-1 0 0,-1 0 1,-2-30-1,-16-79 148,-10-97 281,25 171-264,1-1 0,8-71 0,-5 114-148,1-1 0,-1 0 0,2 1 0,5-17 0,-7 24-20,0 0-1,0 0 1,0-1 0,0 1 0,0 0 0,0 0-1,1 1 1,-1-1 0,0 0 0,1 0 0,0 1-1,-1-1 1,1 1 0,0-1 0,0 1-1,0 0 1,0 0 0,0 0 0,0 0 0,0 0-1,1 0 1,-1 1 0,0-1 0,0 0 0,1 1-1,-1 0 1,0 0 0,0 0 0,5 0-1,20 6-47,0 1-1,0 2 0,-1 0 0,40 21 0,-36-16-84,0-1 0,1-1 0,57 14-1,-78-24 131,0-1 0,0 0-1,0-1 1,-1 1 0,1-2-1,0 0 1,0 0 0,-1 0-1,1-1 1,0-1 0,-1 0-1,0 0 1,0-1 0,0 0-1,0 0 1,0-1 0,9-7-1,-8 5 87,0-1 0,-1-1-1,1 1 1,-2-2 0,1 1-1,-1-1 1,-1 0-1,0-1 1,10-18 0,-13 21-6,-1-1 0,0 0-1,0 1 1,-1-1 0,0-1 0,-1 1 0,0 0 0,0 0 0,-1 0 0,0-1 0,0 1 0,-1 0 0,-1 0 0,-2-10 0,-6-11 93,-1 1 0,-1 1 0,-2 0 1,-1 0-1,-1 2 0,-1 0 0,-2 1 0,0 0 0,-2 2 0,0 0 1,-2 2-1,-26-21 0,48 41-169,0 1 0,0 0-1,0-1 1,0 1 0,-1-1 0,1 1 0,0 0 0,0 0-1,0 0 1,-1 0 0,1 0 0,0 0 0,0 0 0,0 0 0,0 0-1,-1 1 1,1-1 0,0 0 0,-2 2 0,2-2 4,1 0-11,0 0-1,0 0 1,-1 0 0,1 0-1,0 0 1,0 0-1,0 0 1,-1 0 0,1 0-1,0 0 1,0 0-1,-1 0 1,1 0 0,0 0-1,0 0 1,0 0-1,-1 1 1,1-1 0,0 0-1,0 0 1,0 0-1,-1 0 1,1 1-1,0-1 1,0 0 0,0 0-1,0 0 1,0 1-1,-1-1 1,1 0 0,0 0-1,0 0 1,0 1-1,0-1 1,0 0 0,0 0-1,0 1 1,-7 27-18,7-16-9,1-1 0,0 1-1,1-1 1,0 0 0,0 1-1,1-1 1,1 0 0,0-1 0,1 1-1,9 16 1,6 6-170,44 58 0,-49-71 114,2-1-1,0 0 1,1-2-1,0 0 0,2-1 1,28 18-1,-37-27 51,0-1-1,0 0 0,1-1 1,0 0-1,0-1 0,0-1 1,1 0-1,-1 0 0,1-1 1,0-1-1,-1 0 0,1-1 1,0 0-1,21-3 0,-11-2 14,0-2 0,-1 0 0,0-1 0,0-1-1,0-1 1,-1-1 0,-1-1 0,0 0 0,27-24 0,-17 11 79,-1-2 1,-2-1 0,0-1 0,43-64 0,-62 80 19,1-1 0,-2 1 0,0-2 0,-1 1 0,0-1 0,-2 0 0,1 0 0,-2-1 0,4-26 0,-6 22 25,-1 0 0,-1 1 1,-1-1-1,-1 1 0,0-1 0,-1 1 0,-10-26 0,4 15 57,-1-1-1,-2 1 1,-2 1-1,0 0 1,-2 1-1,-1 1 1,-35-42-1,48 64-130,1 1-1,-1-1 1,1 1 0,-1 0-1,-1 0 1,1 0 0,-1 1-1,1 0 1,-1 0 0,0 0-1,0 1 1,0 0 0,0 0-1,-11-2 1,6 9-21,5 0-28,0 1-1,0 0 1,1 0 0,0 0-1,0 1 1,0-1 0,1 1-1,0 0 1,0 1-1,0-1 1,1 1 0,1-1-1,-1 1 1,1 0 0,0 0-1,0 9 1,0 6-90,2 0 1,0 0-1,1 0 1,2 0-1,0 0 1,1-1-1,2 1 1,9 26-1,-9-33 21,0-1 0,1 0 0,0 0 0,1-1 0,1 0 0,0 0 1,1-1-1,1 0 0,0 0 0,1-2 0,0 1 0,14 9 0,-20-17 96,1 0 0,-1 0 0,1-1 0,-1 0 0,1 0 0,0-1 0,0 0 0,0 0 0,1-1 0,-1 1 1,0-2-1,0 1 0,1-1 0,-1 0 0,1-1 0,-1 1 0,0-2 0,0 1 0,1-1 0,-1 0 0,0 0 0,-1-1 0,1 0 0,0 0 0,-1 0 1,0-1-1,1 0 0,-1-1 0,-1 1 0,1-1 0,-1 0 0,0-1 0,0 1 0,0-1 0,-1 0 0,0 0 0,0 0 0,0-1 0,-1 1 0,0-1 1,-1 0-1,1 0 0,-1 0 0,0 0 0,-1 0 0,0 0 0,0-1 0,0 1 0,-2-13 0,-2-12 361,-2 1 0,-9-34 0,1 7 308,12 52-604,1 6-44,0 0-30,1 0 0,-1 0 0,1 0 0,-1 0 0,0 0 1,1 0-1,-1 0 0,0 0 0,1 0 0,-1 0 0,0 0 0,1-1 1,-1 1-1,0 0 0,0 0 0,1 0 0,-1-1 0,0 1 0,1 0 1,-1 0-1,0-1 0,0 1 0,0 0 0,1 0 0,-1-1 1,0 1-1,0 0 0,0-1 0,0 1 0,0 0 0,1-1 0,-1 0-2,0 1-1,0-1 1,0 1-1,1-1 1,-1 1-1,0-1 1,1 1-1,-1-1 0,0 1 1,1-1-1,-1 1 1,0 0-1,1-1 1,-1 1-1,1 0 1,-1-1-1,1 1 1,-1 0-1,1-1 0,-1 1 1,1 0-1,-1 0 1,1 0-1,-1 0 1,1-1-1,-1 1 1,1 0-1,-1 0 1,1 0-1,-1 0 0,1 0 1,0 0-1,-1 0 1,1 1-1,-1-1 1,1 0-1,0 0 1,59 17-424,-39-11-34,0 0 0,0-1 1,1-1-1,-1-1 1,43 1-1,-58-5 88,0 0-1,0 0 1,0-1-1,1 0 1,-1 0-1,-1 0 1,1-1-1,0 0 1,-1 0 0,1 0-1,9-8 1,-7 3-600,0 0 1,0 0 0,-1 0-1,0-1 1,10-16-1,-1-3-1618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2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26 242 6605,'-23'-21'980,"21"20"-676,2 1-4,7 7-2,252 280 1505,-45-44-1005,-45-65 434,-167-176-963,-1 2 86,0-4-343,-1 1 0,0-1-1,0 0 1,1 0-1,-1 0 1,0 1-1,0-1 1,0 0 0,1 0-1,-1 1 1,0-1-1,0 0 1,0 1-1,0-1 1,0 0 0,0 0-1,0 1 1,1-1-1,-1 0 1,0 1-1,0-1 1,0 0-1,0 1 1,0-1 0,0 0-1,0 1 1,-1-1-1,1 0 1,0 0-1,0 1 1,0-1 0,0 0-1,0 1 1,0-1-1,0 0 1,-1 0-1,1 1 1,0-1 0,0 0-1,0 0 1,-1 1-1,1-1 1,0 0-1,0 0 1,-1 0 0,1 1-1,0-1 1,0 0-1,-1 0 1,1 0-1,0 0 1,-1 0 0,1 0-1,0 0 1,-1 0-1,1 1 1,0-1-1,-1 0 1,1 0-1,0 0 1,0-1 0,-1 1-1,1 0 1,0 0-1,-1 0 1,-63-8 301,34 3-193,10 1 20,0 1 1,0 0 0,0 2 0,-35 1 0,50 1-129,0-1 1,0 1-1,1 0 1,-1 1 0,0-1-1,0 1 1,1-1-1,0 1 1,-1 1 0,1-1-1,0 1 1,0-1-1,0 1 1,0 0-1,0 1 1,1-1 0,0 1-1,-1-1 1,1 1-1,1 0 1,-1 0 0,0 1-1,1-1 1,0 0-1,-3 8 1,2 1-36,-1 0 0,1 0 0,1 0 0,1 1 0,0-1 0,0 1 0,1-1 0,1 0 0,4 21 0,-4-27-1,0 0 1,1 1-1,0-1 0,1 0 0,-1 0 0,1-1 0,1 1 1,-1 0-1,1-1 0,1 0 0,-1 0 0,1 0 0,0-1 1,0 1-1,0-1 0,1 0 0,0-1 0,11 8 0,-11-10 16,0 0-1,0 0 1,0 0-1,0-1 0,0 0 1,1 0-1,-1 0 1,0-1-1,1 0 1,-1 0-1,0-1 1,0 0-1,1 0 0,-1 0 1,0-1-1,0 0 1,0 0-1,0 0 1,10-7-1,5-3 8,-1 0-1,0-2 0,34-30 1,-22 15 13,0-2 0,47-61-1,-68 78 35,-1-1 0,0 0-1,-1-1 1,-1 0 0,-1 0-1,0-1 1,-1 1 0,0-2-1,4-27 1,-9 34-11,-1 1-1,0-1 1,-1 1-1,0 0 1,-1-1-1,0 1 1,-1 0-1,-7-19 1,3 11 40,-1 1 1,-1 1 0,0-1-1,-13-15 1,16 25-42,0 0 1,0 0-1,-1 1 0,0 0 1,0 1-1,0-1 1,-1 1-1,1 1 0,-11-5 1,15 10-31,0 1 0,0 0 1,0 0-1,0 0 0,1 0 1,-1 0-1,1 0 0,-1 1 1,1-1-1,0 1 0,0 0 1,0-1-1,0 1 0,1 0 1,-1 0-1,1 1 0,0-1 0,-2 6 1,2-3-11,0 1 1,0-1-1,1 1 1,0-1-1,1 1 1,-1-1-1,1 1 1,0-1-1,3 10 1,1-1-30,1-1 0,0 1 1,0-1-1,2 0 0,0-1 0,0 0 0,20 22 0,-21-27 14,0 0 0,1-1 0,0 0 0,1-1 0,-1 0 0,1 0 0,1-1 0,-1 0 0,1 0 0,0-1 0,12 3 0,-14-5 18,0 0 0,0-1 0,0-1 0,0 1-1,0-1 1,0-1 0,0 1 0,1-1 0,-1-1 0,0 0 0,-1 0-1,1 0 1,0-1 0,-1 0 0,11-6 0,-4 1 6,0 0-1,-1-1 1,0-1 0,0 0 0,-1-1 0,-1 0 0,1-1 0,-2 0 0,0-1-1,0 0 1,-1-1 0,-1 0 0,0 0 0,-1 0 0,-1-1 0,0 0 0,-1-1-1,0 1 1,-2-1 0,0 0 0,0 0 0,-2 0 0,0-1 0,0 1 0,-2 0-1,0 0 1,-1 0 0,-4-17 0,-5-4 28,-26-57 0,-4-10 98,36 90-101,1-1 0,1 1 0,1-1 0,-1 1 0,1-17 0,3 20 8,-1 1-1,1 0 1,1 0 0,0 0 0,0 0 0,7-16 0,-8 22-18,1 1 0,-1-1 0,1 1 0,0 0 0,0-1 0,0 1 0,0 0 0,0 0 1,1 1-1,-1-1 0,1 0 0,0 1 0,0 0 0,0-1 0,0 1 0,0 0 0,1 1 0,-1-1 0,5-1 0,-6 2-2,1 1 0,-1-1-1,1 1 1,-1 0-1,1 0 1,0 0 0,-1 0-1,1 0 1,-1 1-1,1-1 1,0 1 0,-1 0-1,4 1 1,2 0 22,4 3 17,0 1 1,0 0 0,-1 0 0,1 1 0,-1 0 0,-1 1 0,0 1-1,0 0 1,15 16 0,-5-4 36,3 0-131,0-1 1,1-1-1,44 27 0,-56-39-346,0-1-1,0-1 1,1 0-1,0 0 1,0-1-1,0-1 1,0-1-1,1 1 1,-1-2-1,26 0 1,-24-1-1051,-1-2 1,1 1-1,0-2 1,14-4-1,-1-1-2379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2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551 813 8997,'-14'9'276,"-20"15"605,33-23-847,-1 1-1,1-1 0,-1 1 0,1-1 1,0 1-1,0-1 0,-1 1 1,1 0-1,0 0 0,0-1 1,1 1-1,-1 0 0,0 0 0,1 0 1,-1 0-1,1 0 0,-1 2 1,3 12 24,0 1 1,0-1 0,2 0 0,0 0 0,0-1-1,2 1 1,0-1 0,1 0 0,0 0 0,12 16-1,17 24 96,53 60 0,-81-105-133,38 46 74,2-1 1,58 49-1,-95-94 10,-9-9 18,-2-1 15,0 0 23,0 0 30,0 0 36,-7-11 0,-104-141 447,54 77-433,-133-189 771,-237-434 1,403 653-892,5 10 7,1 0-1,-16-47 0,33 78-168,-1 0 0,1-1 0,0 1-1,1-1 1,-1 1 0,1-1 0,0 0 0,0 1-1,0-1 1,1 1 0,-1-1 0,1 0 0,3-7-1,-2 8-364,7 8-176,-7-3 531,5 2-87,-1 0 0,0 0 0,-1 1 1,1-1-1,0 1 0,-1 0 0,0 1 0,0-1 0,0 1 0,-1 0 0,5 7 0,8 16-788,-2 1 0,-1 1 0,18 54 0,18 100-3834,-49-178 4536,15 68-2591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2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1 408 6157,'8'27'-227,"-6"-18"174,1 0 0,0 0 0,0 0 0,1-1 0,5 9 0,-8-15 214,-1-2 137,0 0 112,8-8 76,22-25 368,-2-2 1,42-68 0,33-45 1088,-84 126-1516,0 0 0,1 1-1,45-35 1,-56 50-341,0 0 1,1 0-1,0 1 0,0 0 1,0 1-1,1 0 1,-1 1-1,1 0 1,0 0-1,0 1 0,0 1 1,0 0-1,18 0 1,-6 3-422,1 1 1,-1 1 0,0 0-1,0 2 1,22 9 0,-21-6-2086,0 2 1,29 17-1,-35-17-850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3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296 495 7701,'-50'-29'452,"8"2"100,7 4 44,5 4 8,7 3-36,1 3-80,5-1-60,0 1-108,-1 5-136,18 8-208,-27-17-256,27 17-212,-14-8-188,14 8-404,0 0-784,0 0-673,0 0-527</inkml:trace>
  <inkml:trace contextRef="#ctx0" brushRef="#br0" timeOffset="1">113 32 8065,'-25'-17'1253,"8"5"437,13 10-53,7 4 767,179 155-1496,368 366-3877,-359-335-1514,-116-121 370,-47-46 1577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3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96 7309,'-10'-12'292,"-10"-14"1479,-30-30-1,47 54-1308,3 2-38,4 11-43,14 27 15,1-1 0,46 64 0,-21-40 59,97 103 0,-110-133-551,1-1-1,2-2 1,1-1-1,61 35 1,-85-56-246,1-1 1,-1 0-1,1 0 1,0-1-1,19 3 0,-27-6 39,-1 0-1,1-1 0,0 1 1,-1-1-1,1 0 0,0 0 1,-1 0-1,1-1 0,-1 1 1,1-1-1,0 0 0,-1 0 1,1 0-1,-1 0 0,0-1 1,1 1-1,-1-1 0,0 0 1,0 0-1,0 0 0,0 0 1,4-5-1,3-9-2831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6589,'10'-8'719,"-8"7"-679,-1 1 1,0 0-1,0-1 1,1 1-1,-1 0 1,0 0-1,1 0 1,-1 0-1,0 0 1,0 0-1,1 0 1,-1 0-1,0 1 1,0-1-1,1 0 1,-1 1-1,0-1 1,0 1-1,2 0 1,25 21 441,21 39 21,-43-52-402,60 82-295,-25-29-4539,-32-46 2312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1091 6897,'-48'0'120,"43"0"-86,5 0 10,0 0 36,0 0 66,0 0 90,0 0 102,9-6 101,29-24 520,-2-1-1,-1-1 1,33-41-1,-61 65-734,5-5 500,-1-1 0,0-1 0,-1 1 1,11-24-1,-20 37-662,0-1 0,-1 1 0,1 0 0,-1-1 0,0 1-1,1-1 1,-1 1 0,0-1 0,0 1 0,0-1 0,0 1 0,0 0 0,0-1 0,0 1 0,-1-3 0,0-1 96,-3-5 263,1 6-398,0 0 0,-1 0 1,0 1-1,0-1 0,0 1 1,0 0-1,0 0 0,-1 0 0,0 0 1,1 1-1,-1 0 0,0 0 0,0 0 1,0 1-1,0-1 0,0 1 0,-10-1 1,1 2-203,0 0 0,0 0 0,1 1 0,-1 1 0,0 1 1,0 0-1,1 0 0,0 1 0,0 1 0,0 0 0,0 1 1,1 1-1,0-1 0,0 2 0,1 0 0,-1 0 0,-16 18 1,18-16-720,0 1 1,1 0-1,1 0 0,0 0 1,0 1-1,1 0 1,1 1-1,0 0 1,1 0-1,-7 24 1,11-33-2157</inkml:trace>
  <inkml:trace contextRef="#ctx0" brushRef="#br0" timeOffset="1">748 191 8193,'-4'-13'273,"0"1"1,-1 0 0,-1 0-1,1 1 1,-2 0 0,0 0-1,0 0 1,-1 1 0,0 0-1,-1 0 1,0 1 0,-1 0-1,0 1 1,0 0 0,0 1-1,-1 0 1,-12-6 0,19 12-174,0 0 1,-1-1 0,1 2-1,0-1 1,-1 0 0,1 1-1,-1 0 1,1 0 0,-5 1-1,0 3 140,8-2-210,-2 1-11,1-1 1,0 1 0,0 0-1,0 0 1,0-1 0,1 1-1,-1 0 1,1 0 0,0 1 0,0-1-1,0 0 1,0 0 0,1 1-1,-1-1 1,1 0 0,0 1-1,0-1 1,0 0 0,0 1-1,0-1 1,1 0 0,0 4-1,4 7-39,-1-1 0,2 0-1,0 1 1,0-2 0,1 1 0,1-1-1,0 0 1,16 17 0,-12-18-11,1 0 0,1-1 1,0-1-1,0 0 0,1-1 0,24 10 1,98 26-17,-101-35 223,0 2 0,-2 1-1,46 23 1,-74-32-121,0 0 1,-1 1-1,0 0 0,1 0 0,-1 0 1,-1 1-1,1 0 0,-1 0 0,0 0 1,0 0-1,0 0 0,-1 1 0,1 0 1,3 10-1,-4-6 17,0 0 1,-1 0-1,0 0 0,-1 0 1,0 0-1,0 0 1,-1 0-1,-2 17 0,-5 9 4,-1-1 0,-1 0 0,-2-1 0,-19 42 0,19-51-587,-1-1-1,-30 46 1,-12-1-5565,37-56 1590,14-11 1472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4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4092 6665,'-1'3'-123,"101"-195"157,273-422 1133,-160 274-478,-171 271-546,693-1083 2139,10 110-792,-400 564-658,-311 430-1066,-3-2-1,27-57 1,-57 105-534,-1 2-296,0 0-462,0 0-389,-5 13-547,-23 51-423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5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414 780 6581,'-16'-3'205,"0"1"0,0 1 1,0 0-1,0 1 0,-28 4 0,34-3-119,1 1 0,-1 1 0,1 0 0,0 0 0,0 1 0,0 0-1,1 0 1,-1 1 0,1 0 0,-12 10 0,4 0-22,0 0 0,1 1 0,0 1 0,1 0 0,1 1 1,1 0-1,1 1 0,0 1 0,1 0 0,2 0 0,0 1 0,1 0 0,1 0 1,0 0-1,2 1 0,1 0 0,0 0 0,2 0 0,1 0 0,0 0 0,6 32 1,1-11-23,2 0 0,1 0 1,3-1-1,2-1 1,1 0-1,30 54 0,-34-75-47,1-1 0,0 0 0,2-1 0,0 0 0,34 29 0,-36-37-7,0 0-1,1-1 0,0 0 0,0-1 1,1-1-1,0 0 0,0-1 0,1-1 1,19 4-1,-21-7 7,-1-1 0,1 0 0,-1-1 0,1-1 0,-1 0-1,1 0 1,-1-2 0,0 0 0,0 0 0,0-1 0,0-1 0,0 0 0,-1-1 0,0 0 0,0-1 0,18-13-1,-2-1 6,-1-2-1,0 0 0,-2-2 0,-1-1 1,26-35-1,-35 41 26,-1-1 0,-1-1 1,0 0-1,-2 0 0,-1-1 0,15-48 1,-22 60 17,0-1 0,-1 0 0,0 1 0,-1-1 0,-1 0 1,0 0-1,0 0 0,-2 0 0,1 1 0,-1-1 1,-1 1-1,0-1 0,0 1 0,-1 0 0,-1 0 1,-11-19-1,4 11 91,0 0 0,-2 2 0,-29-31 0,36 41-82,-1 1 0,0-1-1,0 1 1,0 0 0,-1 1 0,0 0 0,0 1 0,0 0 0,0 0 0,-15-4 0,12 9 37,8 0-82,-1 1 1,1-1-1,-1 1 1,1 0-1,0 0 1,0 0-1,0 1 1,0 0-1,0-1 0,0 1 1,1 1-1,-1-1 1,1 0-1,0 1 1,0 0-1,0 0 1,1 0-1,-1 0 1,1 0-1,0 0 1,0 0-1,-2 10 0,1-3-48,1 0-1,0 1 0,1-1 0,0 1 0,1 0 0,0-1 0,1 1 0,1-1 0,-1 1 0,2-1 0,-1 1 0,2-1 0,5 13 0,-6-17 4,-1-1-1,1 0 0,1 0 0,-1 0 0,1 0 0,1-1 0,-1 1 0,1-1 0,-1 0 0,1 0 0,1-1 0,-1 0 0,1 0 0,-1 0 0,1 0 0,1-1 1,-1 0-1,0 0 0,1-1 0,-1 0 0,1 0 0,0 0 0,8 0 0,-4-2 6,0-1 0,0 0 0,-1-1 0,1 0 0,17-6 0,-18 4 50,-1 0 0,1-1 0,-1 0 0,0 0 0,0-1-1,-1 0 1,1-1 0,-1 1 0,-1-2 0,1 1 0,-2-1 0,1 0 0,-1-1 0,7-10 0,-7 8 60,0 0 0,-1 0-1,0 0 1,0-1 0,-1 0 0,-1 0 0,0 0 0,-1 0 0,0-1 0,-1 1 0,0-16 0,-3 6 87,-2 1 0,0 0 1,-2 0-1,0 1 0,-11-25 0,-7-21 312,13 27-387,9 35-104,2 4-3,0 0 0,0 0-11,2-5-19,0-1 28,3-15-124,13 12 53,-14 8 56,-4 1 5,0 0 14,2-1 39,1-1 1,0 1-1,-1 0 0,1-1 1,-1 0-1,1 1 1,-1-1-1,4-4 0,23-15 183,11 12-63,-36 9-99,-4 0 2,0 0 5,0 0 11,0 0 4,0 0 2,0 0-3,0 0 1,0 0-2,0 0-16,0 0-7,0 0 9,0 0 6,0 0 9,0 0-2,0 0 3,0 0 5,0 0 2,0 0-6,0 0-10,0 0-16,0 0-28,0 0-2,0 0 1,0 0-5,0 0-2,0 0-14,0 10-7,0-9 17,0 3-3,0 0-1,0 0 0,0 0 0,0 0 1,1 0-1,0 0 0,0 0 1,0 0-1,0 0 0,0 0 0,1 0 1,0 0-1,0-1 0,0 1 1,0 0-1,0-1 0,1 0 0,0 0 1,-1 0-1,6 4 0,3 3-35,0-1-1,1-1 1,1 0-1,-1-1 1,1 0 0,0-1-1,0 0 1,1-1-1,27 6 1,-40-11 40,0 0 1,1 1 0,-1-1 0,1 0 0,-1 0-1,1 0 1,-1 0 0,0 0 0,1 0-1,-1-1 1,1 1 0,-1 0 0,0-1-1,1 1 1,-1-1 0,0 1 0,3-2 0,0 0 20,-1 0-2,0 1 1,1 0-1,-1-1 1,0 0 0,0 0-1,0 0 1,0 0 0,0 0-1,0-1 1,-1 1-1,1-1 1,-1 0 0,0 1-1,0-1 1,0 0-1,0-1 1,0 1 0,0 0-1,-1 0 1,0-1 0,0 1-1,0-1 1,1-5-1,1-4 61,-2 0 0,0 0-1,0 0 1,-1 1 0,-2-16-1,-13-81 266,8 67-249,2-1 0,0-75-1,6 113-88,-1 0 0,1 0 0,0 0 0,0 0 0,4-8-1,-5 12-7,1-1 0,0 1 0,-1-1 0,1 1 0,0 0 0,0-1 0,0 1 0,0 0 0,0 0 0,0-1 0,0 1 0,0 0 0,0 0 0,1 0 0,-1 1 0,0-1 0,1 0 0,-1 0 0,1 1 0,-1-1 0,0 1 0,1-1 0,0 1 0,-1 0 0,4-1-1,2 2-30,1 0-1,0 0 1,0 0-1,-1 1 0,1 0 1,-1 1-1,1 0 1,9 5-1,61 39-299,-5-3 134,-68-42 297,-5-2 29,0 0 32,3-5 47,11-12 35,-14 17-233,1 0 0,-1-1 0,0 1 0,0 0 0,1-1 0,-1 1 0,0-1 1,0 1-1,0 0 0,1-1 0,-1 1 0,0-1 0,0 1 0,0 0 0,0-1 0,0 1 0,0-1 0,0 1 0,0-1 0,0 1 0,0 0 0,0-1 0,0 1 0,0-1 0,0 1 0,-1-1 0,-23-116 1010,-5-28-242,27 127-682,0 0 0,2 0 0,0 0 0,1 0 1,6-36-1,-6 50-78,0-1 0,1 0 0,0 1 1,0-1-1,0 1 0,0 0 0,1-1 0,-1 1 1,6-5-1,-6 7-70,0 0 0,0 0 1,0 0-1,1 0 0,-1 0 0,1 1 1,-1-1-1,1 1 0,-1 0 0,1 0 1,0 0-1,-1 0 0,1 0 0,0 0 1,0 1-1,0-1 0,0 1 0,-1 0 0,1 0 1,5 1-1,9 2-534,0 0 1,-1 2 0,1 0-1,-1 0 1,0 2-1,18 10 1,-4 0-1331,-7-3-308,1-2 0,30 12 1,-27-15-883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6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250 445 7081,'-11'-15'135,"-4"-9"345,-2 1 1,0 1-1,-2 1 0,0 0 1,-1 2-1,-29-23 0,48 41-445,-1 0 0,1 1 0,0-1 0,-1 0 0,1 1 0,0-1 0,-1 1 0,1-1 0,-1 1 0,1 0 0,-1 0-1,1-1 1,-1 1 0,1 0 0,-3 1 0,0-1 59,3-1-85,1 1 0,0 0 1,0 0-1,-1 0 0,1 0 0,0 0 0,-1 0 0,1 0 1,0 0-1,-1 0 0,1 0 0,0 0 0,-1 0 1,1 0-1,0 0 0,-1 0 0,1 0 0,0 1 0,-1-1 1,1 0-1,0 0 0,-1 0 0,1 0 0,0 1 0,0-1 1,-1 0-1,1 0 0,0 1 0,-1-1 0,-3 5 38,-1 0-1,1 0 1,0 1-1,1-1 0,-1 1 1,1 0-1,0 0 1,1 0-1,-1 1 0,1-1 1,0 0-1,1 1 1,-1 0-1,1-1 0,1 1 1,-1 0-1,1-1 1,1 1-1,-1 0 0,3 12 1,-1-8-44,0-1 1,1 1-1,0-1 1,0 0-1,1 0 1,0 0-1,1 0 1,0 0-1,1-1 0,0 0 1,1-1-1,12 15 1,-19-23 1,1 1 0,0-1 1,-1 1-1,1 0 0,0-1 0,-1 1 1,1-1-1,0 0 0,0 1 0,-1-1 1,1 1-1,0-1 0,0 0 0,0 0 1,-1 0-1,1 1 0,0-1 0,0 0 1,1 0-1,11 2 165,-5-5-18,-7 2-148,4-1 42,0 0 0,-1 0 0,1-1-1,0 1 1,-1-1 0,1-1 0,-1 1-1,0-1 1,0 1 0,-1-1 0,1 0 0,-1-1-1,1 1 1,1-5 0,53-117 2265,-57 124-2283,0 0 0,0 0 0,0 1 0,0-1 0,1 1 0,-1-1 0,0 1 0,1-1 0,0 1 0,-1 0 0,1-1 0,0 1 0,-1 0 0,1 0 0,0 0 0,0 1 0,0-1 0,0 0 0,0 1 0,0-1 0,0 1 0,0 0 0,0 0 0,0 0 0,0 0 0,0 0 0,0 0 0,1 0 0,1 1 0,7 1 18,0 1 0,-1 0 0,0 1 0,12 6-1,-15-7-25,39 20-76,0 3 0,-2 2 1,0 2-1,-3 1 0,68 65 0,-89-76-71,-1 1 0,0 1 0,-2 0-1,-1 2 1,0-1 0,15 35 0,-23-41 13,-1 0 0,0 1 0,-1 0 1,-1 0-1,-1 0 0,0 1 0,-2-1 0,0 1 0,-1 0 1,-2 26-1,1-41 72,-1 0 1,1-1 0,-1 1-1,0 0 1,0 0 0,0-1-1,-1 1 1,1 0 0,-1-1-1,0 1 1,0-1 0,0 0-1,0 0 1,-1 0 0,-4 6-1,3-7-51,-3-8 40,-3-4 58,0-1 0,1 0-1,0 0 1,1-1 0,0 0-1,1 0 1,1-1 0,-6-14-1,-13-42 106,3-1-1,3-1 0,4-1 1,2 0-1,-3-81 0,14 105 263,1 1-1,3-1 0,2 0 1,18-87-1,-20 125-277,1 1 0,1-1 1,0 1-1,0-1 0,1 1 0,6-9 0,-9 15-55,1-1 0,0 1-1,0 0 1,0-1 0,0 2 0,1-1 0,-1 0-1,1 1 1,0-1 0,0 1 0,0 0-1,0 0 1,0 1 0,0-1 0,0 1 0,7-1-1,-1 1-88,-1 1-1,1 1 1,0-1-1,-1 2 1,19 3 0,-13 1-582,0-1 1,0 2 0,0 0 0,-1 0-1,0 2 1,0 0 0,20 17 0,-13-10-2143,-18-14 739,-1 0-526,10 6-493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6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137 72 7149,'-33'-19'84,"6"6"68,10 3 24,2 2-12,15 8-88,-27-14-176,27 14-160,0 0-116,0 0-92,-17-7-156,17 7-449,0 0-595,0 0 292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7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0 641 4892,'11'6'422,"0"1"502,0 0-1,1-1 1,17 7-1,84 29 1136,147 50 20,-229-82-1815,-21-7 96,0 1 0,0-2 0,0 1 0,1-1 0,-1-1 0,1 0 0,12 0-1,-14-6 333,-5 0-539,0 1 0,-1-2 0,0 1 0,0 0 1,0-1-1,-1 1 0,0-1 0,0 0 0,0 0 0,0 0 0,-1 0 0,0 0 1,-1 0-1,1-9 0,-3-38 389,-2 1 0,-14-70 0,-35-102 168,-4-23-2784,56 244 1718,1 1-1,0-1 1,0 1-1,0-1 0,0 1 1,1-1-1,-1 0 1,1 1-1,0-4 0,2-9-6117,3 23 3167,21 29-1030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7.4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1 847 8885,'1'27'-116,"0"-8"54,7 36 0,-7-52 227,-1-3 113,0 0 78,7-8 61,9-16-56,-1 0-1,-1-2 1,-1 1 0,-1-2 0,14-45-1,-7 7 700,16-96 0,-33 137-775,-1 0 1,-1 0-1,0 0 1,-2 0-1,-1 1 1,-1-1-1,-1 1 1,-1-1-1,-1 1 1,-1 1-1,-22-42 1,30 64-267,0 0-1,0 0 1,0 0 0,0 0 0,0 1-1,0-1 1,0 0 0,0 0 0,0 0-1,0 0 1,0 0 0,0 0 0,0 0-1,0 0 1,0 0 0,0 0 0,0 1-1,0-1 1,0 0 0,0 0-1,0 0 1,0 0 0,0 0 0,0 0-1,0 0 1,0 0 0,-1 0 0,1 0-1,0 0 1,0 0 0,0 0 0,0 0-1,0 0 1,0 0 0,0 0 0,0 0-1,0 0 1,0 1 0,-1-1 0,1 0-1,0 0 1,0 0 0,0 0-1,0 0 1,0-1 0,0 1 0,0 0-1,0 0 1,0 0 0,0 0 0,-1 0-1,1 0 1,0 0 0,0 0 0,0 0-1,0 0 1,0 0 0,0 0 0,0 0-1,0 0 1,-1 17 189,2-11-206,0-1 1,0 0 0,0 0 0,1 0-1,0-1 1,0 1 0,0 0 0,0-1-1,6 9 1,-3-6 3,1 0-1,-1 0 1,1-1-1,0 0 0,1 0 1,0-1-1,0 1 1,14 7-1,-16-11-42,0 0-1,-1 0 1,2-1-1,-1 1 1,0-1-1,0 0 1,0-1-1,0 1 1,1-1-1,-1 0 1,0-1-1,0 1 0,1-1 1,-1 0-1,0 0 1,6-2-1,3-3-282,-1 1-1,0-2 1,0 0 0,0 0-1,-1-1 1,20-18-1,65-68-3702,-83 80 3281,87-100-4656,-60 63 1300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7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832 133 8361,'-20'4'212,"1"0"-1,-1-1 1,-23-1 0,24-1 698,1 0 1,-1 2-1,-24 5 0,40-7-512,2 3-36,0 14-15,5-7-29,43 48-271,1-2-1,74 66 1,45 22-7913,-149-132 5658,-5-6-276</inkml:trace>
  <inkml:trace contextRef="#ctx0" brushRef="#br0" timeOffset="1">103 40 6909,'-31'-13'240,"6"5"-12,5 0-72,20 8-112,-27-11-220,27 11-108,0 0-52,0 0-156,0 0-401,0 0-943,0 0 132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8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1 404 5152,'10'1'361,"1"1"-1,-1-1 0,1-1 0,-1 0 0,1-1 0,-1 0 0,15-3 0,-2 0 71,1 1-1,1 2 0,-1 0 1,0 1-1,0 1 0,0 2 0,0 0 1,0 2-1,43 13 0,-19-1-78,-1 1-1,0 3 1,77 47 0,-112-61-266,0 1 1,0 0 0,-1 0 0,0 2-1,-1-1 1,16 19 0,-24-25-22,-2-3-3,0 0 9,0 0 9,0 0 37,-14-11-3,6 4-90,-7-5 28,0-1 0,1 0 0,1-1 0,-21-27 0,7 2 136,1-2 0,3-1 1,1 0-1,2-2 0,2 0 1,2-1-1,-12-55 1,27 93-149,-1 1 0,2-1 1,-1 0-1,1 1 1,0-1-1,0 0 0,1 0 1,2-8-1,-3 13-27,1-1 0,0 1 1,0-1-1,0 1 0,0-1 0,1 1 0,-1 0 0,1-1 0,-1 1 0,1 0 1,0 0-1,0 0 0,0 0 0,0 1 0,0-1 0,0 1 0,0-1 0,0 1 0,1-1 1,-1 1-1,1 0 0,4-1 0,-1-1-25,-5 3 2,0-1 0,0 1 0,1-1 0,-1 1 0,0 0 0,1-1 0,-1 1-1,0 0 1,1 0 0,-1 0 0,0 0 0,1 0 0,-1 1 0,0-1 0,1 0 0,-1 0 0,0 1 0,1-1 0,-1 1 0,0-1 0,2 2 0,35 11-705,-1 2 0,0 1 0,48 31 0,-25-7-1540,46 29-4295,-69-52 2989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8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538 762 8853,'-47'-41'1649,"45"39"-1159,2 2-68,0 0-28,0 0-30,0 0-29,11 11-21,476 420 1060,-444-394-1230,-41-36-94,-2-1-2,0 0 6,0 0 26,0 0 28,-12-10 24,-203-177 624,85 59-116,-138-174-1,-77-172 1509,285 379-1985,58 93-342,2 2-93,0 0-112,0 0-96,6 10-68,42 88-837,34 104 1,-44-103 481,78 146-1,-106-226 724,1-2 0,23 28 0,-30-40 159,0 0-1,0-1 1,1 0-1,0 0 1,0 0-1,0-1 0,0 1 1,1-1-1,-1 0 1,1-1-1,-1 1 1,1-1-1,6 1 0,0-5 57,-1-3 21,0 0 0,0-1 0,-1 0 0,0-1 0,0 0 0,0 0 0,-1-1 0,0-1 0,13-16 0,39-64 711,-45 64-397,0 0-1,2 1 1,35-37-1,-45 59-219,16 0-23,-9 5-47,71 36-27,-48-21-81,0-1-1,1-1 1,75 18-1,-102-32 82,-1 0 0,1 0 0,-1-1 0,1-1 0,0 0 0,-1-1-1,1 0 1,-1 0 0,1-1 0,-1-1 0,0 0 0,0-1 0,0 0 0,0 0 0,-1-1 0,0-1 0,0 0 0,18-14-1,-14 9 88,-2-1 0,1 0 0,-2-1 0,1-1 0,-2 0 0,0 0 0,-1-1 0,0 0 0,-1-1 0,-1 0 0,0 0-1,6-23 1,-11 29-69,0 0 0,0 0 0,-1 0 0,0 0 0,-1 0 0,0 0 0,0 0 1,-1 0-1,-1 0 0,0 1 0,0-1 0,-1 0 0,0 1 0,0-1 0,-1 1 0,-1 0 0,1 0 0,-2 0 0,1 1 0,-1 0 0,0 0 0,-13-12 0,9 10-24,-2 0 0,0 0 1,0 1-1,0 0 0,-1 2 1,-1-1-1,1 1 0,-28-9 1,31 13-92,0 1 1,-1 0 0,1 0 0,-1 1 0,1 0 0,-1 1 0,1 0 0,-1 1-1,1 0 1,0 1 0,-1 0 0,1 0 0,-17 7 0,4 1-301,1 2 0,1 0 1,0 1-1,0 1 0,2 1 0,-1 1 1,2 0-1,0 2 0,1 0 1,1 1-1,-22 34 0,14-16-1175,2 2 0,2 0 0,2 1 0,1 1 0,-19 71 0,19-42-2678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41 308 5809,'-5'-7'11,"0"-1"1,1 1 0,-1-1-1,2 0 1,-1 0 0,1 0-1,0 0 1,1 0 0,-1-1 0,0-11-1,3 14 79,0 0 0,0 1 0,1-1 0,0 1-1,0-1 1,0 1 0,1-1 0,-1 1 0,1 0-1,1-1 1,-1 1 0,1 0 0,0 1 0,0-1 0,0 0-1,1 1 1,4-5 0,3-2 106,1 0 1,0 1-1,0 1 0,1 0 0,1 0 1,-1 1-1,1 1 0,1 1 0,-1 0 1,1 0-1,0 2 0,0 0 0,1 0 1,-1 1-1,1 1 0,0 1 1,16 1-1,-22 0-126,-1 0 1,1 1-1,-1 0 0,1 0 1,-1 2-1,0-1 1,0 1-1,0 0 0,0 1 1,0 0-1,-1 0 0,1 1 1,-1 0-1,0 0 1,-1 1-1,1 0 0,-1 1 1,-1-1-1,1 1 1,-1 1-1,0-1 0,-1 1 1,1 0-1,-2 0 1,1 1-1,-1-1 0,0 1 1,-1 0-1,3 10 1,-4-3-156,0 0 0,0 0 1,-2 0-1,0-1 0,-1 1 0,0 0 1,-1 0-1,-1 0 0,0-1 1,-2 0-1,0 0 0,0 0 1,-1 0-1,-1-1 0,0 0 1,-1 0-1,-1 0 0,0-1 1,-1-1-1,-13 14 0,4-14-680,0 0-4836,19-12 2403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9.1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3256 9533,'-9'9'476,"5"-9"-175,7-24-45,24-55 145,353-658 2400,-334 655-2553,1180-1926 4183,-1049 1746-4625,-170 253 46,12-23-44,-18 31 107,0-1-1,0 1 0,-1-1 1,1 1-1,-1-1 0,1 1 1,-1-1-1,0 1 0,0-1 1,1 1-1,-1-1 0,0 0 1,0 1-1,-1-1 0,1 1 1,0-1-1,0 1 0,-1-3 0,0 3-985,-10 14-284,-230 326-7322,168-226 5351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17:3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2833 7777,'2'2'108,"-2"-1"-82,1 0 0,-1 0 0,0 0 0,1 0 0,-1 0 0,1 0 0,-1 0 0,1 0 0,-1-1-1,1 1 1,0 0 0,-1 0 0,1-1 0,0 1 0,0 0 0,0-1 0,-1 1 0,1-1-1,0 1 1,0-1 0,0 1 0,0-1 0,0 0 0,0 1 0,0-1 0,0 0 0,0 0-1,0 0 1,0 0 0,0 0 0,0 0 0,0 0 0,0 0 0,0 0 0,0 0 0,0-1-1,0 1 1,0 0 0,0-1 0,-1 1 0,1 0 0,0-1 0,0 1 0,0-1 0,0 0 0,0 1-1,-1-1 1,2-1 0,20-22 365,0-2-1,-2-1 0,26-44 1,51-108 769,-84 153-997,203-406 1940,186-342 1154,53 26-265,-226 380-1087,-204 329-1604,-14 24-173,-2 0 0,1 0 0,-2-1 0,0 0 0,-1-1 0,5-17 0,-11 32-295,-1 2-149,0 0-169,0 0-195,0 0-200,0 0-211,-4 12-255,-18 61-1415,-26 58-6526,31-91 4663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64 7357,'5'-6'70,"-3"4"-4,1 0-1,-1-1 1,0 0 0,0 1 0,0-1-1,-1 0 1,1 0 0,-1 0 0,1 0-1,-1 0 1,0 0 0,1-5-1,-2 8-34,-1-1 0,1 0 0,0 0 0,0 0 0,0 1 0,0-1-1,-1 0 1,1 1 0,0-1 0,-1 0 0,1 1 0,0-1 0,-1 0-1,1 1 1,-1-1 0,1 1 0,-1-1 0,1 0 0,-1 1 0,0-1-1,1 1 1,-1 0 0,0-1 0,1 1 0,-1 0 0,0-1 0,1 1-1,-1 0 1,0 0 0,0-1 0,1 1 0,-1 0 0,0 0 0,0 0-1,1 0 1,-1 0 0,0 0 0,0 0 0,1 0 0,-1 1 0,0-1-1,-1 0 1,-31 10 746,24-5-663,0 1 0,1 0-1,0 0 1,-1 1 0,2 0 0,-1 0 0,1 1 0,1 0-1,-1 0 1,1 0 0,1 1 0,-1 0 0,1 0 0,1 1-1,0-1 1,0 1 0,1 0 0,0 0 0,1 0 0,0 0-1,1 1 1,0-1 0,0 0 0,1 1 0,2 11 0,-1-16-77,0 0 1,0 0 0,1 0 0,0 0 0,0 0 0,1-1 0,0 1 0,0-1 0,0 0-1,0 0 1,1 0 0,0 0 0,0 0 0,9 7 0,-5-6-40,1 0-1,-1-1 1,1 0 0,0 0-1,0-1 1,1-1 0,-1 1 0,14 2-1,13 0-498,0-1-1,0-2 0,70-4 0,-103 1 448,149-10-6713,-126 8 3559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3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7529,'-86'5'5133,"86"-1"-4980,0 0-1,0 1 0,0-1 1,1 0-1,-1 0 0,1 0 0,2 5 1,66 226 2099,-15-61-4454,-25-55-7191,-29-118 6711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1T18:00:4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60 103 7333,'-10'-17'396,"2"4"-36,-1 0-16,4 3-36,-2 0-28,7 10-24,-8-15-28,8 15-44,-6-13-76,6 13-116,-7-11-176,7 11-220,0 0-124,0 0-140,0 0-292,0 0-1437,0 0-395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14AF-DD06-437B-9B96-04CC5CA10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1289A-71F6-4832-91D6-A32F16CF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DA25-715D-4613-A857-66DBFBE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5382-529C-48B6-B0E6-CB20650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00F9-A9B8-4033-8C7F-7490F626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917-0915-437F-8D90-B05E1477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94BC0-54EF-4EC6-ACF2-D86D0390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9DBC-1E9A-4372-981B-DB4D817B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8ACC-E79E-4CD2-B2D9-F4A23193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A2A8-6271-4BF2-8B79-D61895E3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50B22-D0EE-43E6-A422-3A9407A7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E4C6-D516-4231-9B45-7308DF05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478A-3E1A-4051-91A0-DDFD5ED0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C9D0-2E1F-4120-8F21-B38DEB13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89D9-4A33-4D7F-9038-E31E90D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0F96-5CA9-4ABD-A4AB-766E335F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1284-CF29-435D-BCC4-F952C531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DD94-5662-4350-95CA-A9512CC2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0912-3EAE-4759-89DC-CE37FE0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B9E3-562C-4E8F-B544-617A246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1445-2DF5-49C1-BB00-FFC671D6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5E23-52A9-42B0-B771-04EF72AE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FB29-AB35-49FB-B664-9157CCB2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3AD3-AA78-425A-AF44-D0289E04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CCF-9E36-4348-8E87-0E82E1A8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52BF-C545-4350-AEB0-398D741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A23A-5D61-43B2-9AF3-3009CCD2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1FA5-72F1-41E3-93BC-A3C50E39E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FC08-E7E5-48A6-A270-6331B82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1758-5009-41E1-8C3A-A64AEE3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3353-2593-4220-94F9-710096F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DBF0-629C-446C-95B1-FCCFD393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EB8C-C3AC-43C7-8131-89EB1E91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D36D-8648-42A3-9FB5-1B9ED261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C908-F034-4D30-A7B8-CEE5243C2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ED97-B09F-4684-99A8-608CD9734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3F059-3A37-46E3-BBB1-4B6A64F9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B7136-784A-414F-84F9-FB940C7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EF37E-44A8-4B57-A793-27C2A21D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B25-0F07-43ED-9137-CE7B1F61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419C8-A905-4EAA-8AC8-FE95D6AA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8541F-E8D5-4693-B3D7-D7CEA675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E682A-293F-423D-9AD9-B7975BEE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5B9B-25E1-4965-9F86-2952B96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F545-8388-41E0-B01F-88ACEC99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5135-68F1-44C6-BE4E-94EF2987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BEF8-8737-4E80-9C0C-58516152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47D4-8CC7-43DF-9400-033D97B1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3427C-78A0-4794-9042-1EDFFCAF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CFEC-61B9-4D70-9A9A-EF77E2F1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B387-4CFB-4318-9E63-69E99C36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CF09D-FB56-4888-9507-C1A3F8B4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E20-69C2-49B9-AB64-DF9D06D1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7B0EF-BFCB-446D-92BA-8A654476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9527B-9251-4FC2-B439-9CF3D45F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DF68-F9EE-4233-87DA-3DDDEB30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E8A4-1CAA-4838-ADF6-F8AD0521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5003-F205-4FF2-B964-BE7216A3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BF7C2-5A0B-4DD9-B945-9782A66F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1376-D2CD-47F7-9C5E-5695B2BC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0E58-69AE-4050-BE9D-9A766036F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CD0A-C82A-4E9C-B018-9695CBDD7B52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509E-F2B8-4491-B137-CF1B9989D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8225-25B9-4194-B43B-6644683F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4C78-317F-48F0-AAB2-FF5E1E312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image" Target="../media/image19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29.png"/><Relationship Id="rId42" Type="http://schemas.openxmlformats.org/officeDocument/2006/relationships/customXml" Target="../ink/ink37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50.xml"/><Relationship Id="rId84" Type="http://schemas.openxmlformats.org/officeDocument/2006/relationships/customXml" Target="../ink/ink58.xml"/><Relationship Id="rId89" Type="http://schemas.openxmlformats.org/officeDocument/2006/relationships/image" Target="../media/image63.png"/><Relationship Id="rId16" Type="http://schemas.openxmlformats.org/officeDocument/2006/relationships/customXml" Target="../ink/ink24.xml"/><Relationship Id="rId11" Type="http://schemas.openxmlformats.org/officeDocument/2006/relationships/image" Target="../media/image24.png"/><Relationship Id="rId32" Type="http://schemas.openxmlformats.org/officeDocument/2006/relationships/customXml" Target="../ink/ink32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45.xml"/><Relationship Id="rId74" Type="http://schemas.openxmlformats.org/officeDocument/2006/relationships/customXml" Target="../ink/ink53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61.xml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2.png"/><Relationship Id="rId30" Type="http://schemas.openxmlformats.org/officeDocument/2006/relationships/customXml" Target="../ink/ink31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53.png"/><Relationship Id="rId77" Type="http://schemas.openxmlformats.org/officeDocument/2006/relationships/image" Target="../media/image57.png"/><Relationship Id="rId8" Type="http://schemas.openxmlformats.org/officeDocument/2006/relationships/customXml" Target="../ink/ink20.xml"/><Relationship Id="rId51" Type="http://schemas.openxmlformats.org/officeDocument/2006/relationships/image" Target="../media/image44.png"/><Relationship Id="rId72" Type="http://schemas.openxmlformats.org/officeDocument/2006/relationships/customXml" Target="../ink/ink52.xml"/><Relationship Id="rId80" Type="http://schemas.openxmlformats.org/officeDocument/2006/relationships/customXml" Target="../ink/ink56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22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26.xml"/><Relationship Id="rId41" Type="http://schemas.openxmlformats.org/officeDocument/2006/relationships/image" Target="../media/image39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60.xml"/><Relationship Id="rId9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21.xml"/><Relationship Id="rId31" Type="http://schemas.openxmlformats.org/officeDocument/2006/relationships/image" Target="../media/image34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55.xml"/><Relationship Id="rId81" Type="http://schemas.openxmlformats.org/officeDocument/2006/relationships/image" Target="../media/image59.png"/><Relationship Id="rId86" Type="http://schemas.openxmlformats.org/officeDocument/2006/relationships/customXml" Target="../ink/ink59.xml"/><Relationship Id="rId4" Type="http://schemas.openxmlformats.org/officeDocument/2006/relationships/customXml" Target="../ink/ink18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25.xml"/><Relationship Id="rId39" Type="http://schemas.openxmlformats.org/officeDocument/2006/relationships/image" Target="../media/image38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6.png"/><Relationship Id="rId76" Type="http://schemas.openxmlformats.org/officeDocument/2006/relationships/customXml" Target="../ink/ink54.xml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2" Type="http://schemas.openxmlformats.org/officeDocument/2006/relationships/customXml" Target="../ink/ink17.xml"/><Relationship Id="rId29" Type="http://schemas.openxmlformats.org/officeDocument/2006/relationships/image" Target="../media/image33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1.png"/><Relationship Id="rId66" Type="http://schemas.openxmlformats.org/officeDocument/2006/relationships/customXml" Target="../ink/ink49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57.xml"/><Relationship Id="rId1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9F5-CEAD-4534-97C5-D19F7D102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EFR32BG22 Wireless Gecko SoC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4C594-1607-4371-B414-C255765E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ADC EXAMPLE</a:t>
            </a:r>
          </a:p>
        </p:txBody>
      </p:sp>
    </p:spTree>
    <p:extLst>
      <p:ext uri="{BB962C8B-B14F-4D97-AF65-F5344CB8AC3E}">
        <p14:creationId xmlns:p14="http://schemas.microsoft.com/office/powerpoint/2010/main" val="62851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3B14-7A86-49A0-A2C6-A3F234C0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EFR32BG22 Wireless Gecko SoC Family</a:t>
            </a:r>
            <a:br>
              <a:rPr lang="en-US" dirty="0"/>
            </a:br>
            <a:r>
              <a:rPr lang="en-US" dirty="0"/>
              <a:t>ADC on the Chip 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14C21-7502-48E6-85E9-AF8A3FCB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96" y="1825625"/>
            <a:ext cx="8106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E8DD-FFAF-41A0-A14F-D12FA617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Specified at 1 </a:t>
            </a:r>
            <a:r>
              <a:rPr lang="en-US" dirty="0" err="1"/>
              <a:t>Msps</a:t>
            </a:r>
            <a:r>
              <a:rPr lang="en-US" dirty="0"/>
              <a:t>, ADCCLK = 10 MHz, OSR=2, unless otherwise indicated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2F8F1-72CA-4887-B671-B8A81B809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708" y="1825625"/>
            <a:ext cx="5936583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9EBEEF-41E2-48B5-83D5-ED200BE7F42B}"/>
                  </a:ext>
                </a:extLst>
              </p14:cNvPr>
              <p14:cNvContentPartPr/>
              <p14:nvPr/>
            </p14:nvContentPartPr>
            <p14:xfrm>
              <a:off x="6230920" y="4333960"/>
              <a:ext cx="203760" cy="13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9EBEEF-41E2-48B5-83D5-ED200BE7F4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2280" y="4324960"/>
                <a:ext cx="221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F64A53-A141-4A5D-B87F-672122E5EB6E}"/>
                  </a:ext>
                </a:extLst>
              </p14:cNvPr>
              <p14:cNvContentPartPr/>
              <p14:nvPr/>
            </p14:nvContentPartPr>
            <p14:xfrm>
              <a:off x="6562480" y="2133640"/>
              <a:ext cx="41400" cy="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F64A53-A141-4A5D-B87F-672122E5EB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3840" y="2124640"/>
                <a:ext cx="590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F07D35E-0F36-40CF-BF3D-90E6DD119CCE}"/>
              </a:ext>
            </a:extLst>
          </p:cNvPr>
          <p:cNvGrpSpPr/>
          <p:nvPr/>
        </p:nvGrpSpPr>
        <p:grpSpPr>
          <a:xfrm>
            <a:off x="6568960" y="3984400"/>
            <a:ext cx="2967840" cy="1353600"/>
            <a:chOff x="6568960" y="3984400"/>
            <a:chExt cx="2967840" cy="13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ACC601-04B8-4010-8BC7-CD3ABD25ACE8}"/>
                    </a:ext>
                  </a:extLst>
                </p14:cNvPr>
                <p14:cNvContentPartPr/>
                <p14:nvPr/>
              </p14:nvContentPartPr>
              <p14:xfrm>
                <a:off x="6568960" y="4096720"/>
                <a:ext cx="1584360" cy="124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ACC601-04B8-4010-8BC7-CD3ABD25AC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60320" y="4087720"/>
                  <a:ext cx="1602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13499E-7E3A-48AF-8C21-476F11D16A8A}"/>
                    </a:ext>
                  </a:extLst>
                </p14:cNvPr>
                <p14:cNvContentPartPr/>
                <p14:nvPr/>
              </p14:nvContentPartPr>
              <p14:xfrm>
                <a:off x="8191480" y="4142080"/>
                <a:ext cx="182520" cy="27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13499E-7E3A-48AF-8C21-476F11D16A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82840" y="4133440"/>
                  <a:ext cx="200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FAC49C-0BB7-4A81-94AC-38354102D63F}"/>
                    </a:ext>
                  </a:extLst>
                </p14:cNvPr>
                <p14:cNvContentPartPr/>
                <p14:nvPr/>
              </p14:nvContentPartPr>
              <p14:xfrm>
                <a:off x="8373640" y="4137400"/>
                <a:ext cx="85320" cy="9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FAC49C-0BB7-4A81-94AC-38354102D6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65000" y="4128760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878F69-05E2-4EA9-8DE7-6ED939AA0C2E}"/>
                    </a:ext>
                  </a:extLst>
                </p14:cNvPr>
                <p14:cNvContentPartPr/>
                <p14:nvPr/>
              </p14:nvContentPartPr>
              <p14:xfrm>
                <a:off x="8353120" y="4058200"/>
                <a:ext cx="192240" cy="18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878F69-05E2-4EA9-8DE7-6ED939AA0C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44480" y="4049560"/>
                  <a:ext cx="209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E78708-49EE-4762-AB33-9C6838B44888}"/>
                    </a:ext>
                  </a:extLst>
                </p14:cNvPr>
                <p14:cNvContentPartPr/>
                <p14:nvPr/>
              </p14:nvContentPartPr>
              <p14:xfrm>
                <a:off x="8618080" y="3984400"/>
                <a:ext cx="19476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E78708-49EE-4762-AB33-9C6838B448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09080" y="3975400"/>
                  <a:ext cx="212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1D20A1-FAD3-4BBE-B0B9-D49982ACFE69}"/>
                    </a:ext>
                  </a:extLst>
                </p14:cNvPr>
                <p14:cNvContentPartPr/>
                <p14:nvPr/>
              </p14:nvContentPartPr>
              <p14:xfrm>
                <a:off x="8421160" y="4481560"/>
                <a:ext cx="56880" cy="20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1D20A1-FAD3-4BBE-B0B9-D49982ACFE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12520" y="4472560"/>
                  <a:ext cx="74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233F82-F809-4C99-BA94-EAFB034406D6}"/>
                    </a:ext>
                  </a:extLst>
                </p14:cNvPr>
                <p14:cNvContentPartPr/>
                <p14:nvPr/>
              </p14:nvContentPartPr>
              <p14:xfrm>
                <a:off x="8366800" y="4395160"/>
                <a:ext cx="21960" cy="3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233F82-F809-4C99-BA94-EAFB034406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57800" y="4386520"/>
                  <a:ext cx="39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996B01-071D-49E9-81D4-FA863D742BE1}"/>
                    </a:ext>
                  </a:extLst>
                </p14:cNvPr>
                <p14:cNvContentPartPr/>
                <p14:nvPr/>
              </p14:nvContentPartPr>
              <p14:xfrm>
                <a:off x="8536360" y="4376440"/>
                <a:ext cx="111600" cy="18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996B01-071D-49E9-81D4-FA863D742B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7720" y="4367440"/>
                  <a:ext cx="129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936B6F-E605-44FD-9B51-77F3658DE7B9}"/>
                    </a:ext>
                  </a:extLst>
                </p14:cNvPr>
                <p14:cNvContentPartPr/>
                <p14:nvPr/>
              </p14:nvContentPartPr>
              <p14:xfrm>
                <a:off x="8727520" y="4224520"/>
                <a:ext cx="346320" cy="19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936B6F-E605-44FD-9B51-77F3658DE7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8880" y="4215520"/>
                  <a:ext cx="363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1A8D77-7AAE-4035-B4EF-CF4CBB1B5FCA}"/>
                    </a:ext>
                  </a:extLst>
                </p14:cNvPr>
                <p14:cNvContentPartPr/>
                <p14:nvPr/>
              </p14:nvContentPartPr>
              <p14:xfrm>
                <a:off x="8602960" y="4781440"/>
                <a:ext cx="190440" cy="29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1A8D77-7AAE-4035-B4EF-CF4CBB1B5F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94320" y="4772440"/>
                  <a:ext cx="208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7D857-1F77-430F-9E89-841977D8DC50}"/>
                    </a:ext>
                  </a:extLst>
                </p14:cNvPr>
                <p14:cNvContentPartPr/>
                <p14:nvPr/>
              </p14:nvContentPartPr>
              <p14:xfrm>
                <a:off x="8744800" y="4754800"/>
                <a:ext cx="138600" cy="14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7D857-1F77-430F-9E89-841977D8DC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6160" y="4745800"/>
                  <a:ext cx="156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25D338-3BFC-4A21-A810-C94E2E9C0ABD}"/>
                    </a:ext>
                  </a:extLst>
                </p14:cNvPr>
                <p14:cNvContentPartPr/>
                <p14:nvPr/>
              </p14:nvContentPartPr>
              <p14:xfrm>
                <a:off x="8724280" y="4697560"/>
                <a:ext cx="131760" cy="12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25D338-3BFC-4A21-A810-C94E2E9C0A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15640" y="4688560"/>
                  <a:ext cx="149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0F2D14-398B-4AB5-84FA-8619BBD6F987}"/>
                    </a:ext>
                  </a:extLst>
                </p14:cNvPr>
                <p14:cNvContentPartPr/>
                <p14:nvPr/>
              </p14:nvContentPartPr>
              <p14:xfrm>
                <a:off x="8873680" y="4568680"/>
                <a:ext cx="22608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0F2D14-398B-4AB5-84FA-8619BBD6F9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65040" y="4559680"/>
                  <a:ext cx="243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ADF024-76D1-48C9-8EA7-750361F74079}"/>
                    </a:ext>
                  </a:extLst>
                </p14:cNvPr>
                <p14:cNvContentPartPr/>
                <p14:nvPr/>
              </p14:nvContentPartPr>
              <p14:xfrm>
                <a:off x="8533480" y="4690000"/>
                <a:ext cx="1003320" cy="616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ADF024-76D1-48C9-8EA7-750361F740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4840" y="4681000"/>
                  <a:ext cx="1020960" cy="634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36132C-F4E6-4D87-8CB3-10EE6F43AB7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8200" y="1624440"/>
            <a:ext cx="978354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41A6-69BD-4BD8-97CA-74847283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06AD-0254-4488-B05F-F2B74DD1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volatile double </a:t>
            </a:r>
            <a:r>
              <a:rPr lang="en-US" dirty="0" err="1"/>
              <a:t>scanResult</a:t>
            </a:r>
            <a:r>
              <a:rPr lang="en-US" dirty="0"/>
              <a:t>[NUM_INPUTS];</a:t>
            </a:r>
            <a:br>
              <a:rPr lang="en-US" dirty="0"/>
            </a:br>
            <a:r>
              <a:rPr lang="en-US" dirty="0"/>
              <a:t>// for </a:t>
            </a:r>
            <a:r>
              <a:rPr lang="en-US" dirty="0" err="1"/>
              <a:t>collectng</a:t>
            </a:r>
            <a:r>
              <a:rPr lang="en-US" dirty="0"/>
              <a:t> inputs in a table</a:t>
            </a:r>
          </a:p>
          <a:p>
            <a:r>
              <a:rPr lang="en-US" dirty="0"/>
              <a:t>Take variable </a:t>
            </a:r>
            <a:r>
              <a:rPr lang="en-US" dirty="0" err="1"/>
              <a:t>init</a:t>
            </a:r>
            <a:r>
              <a:rPr lang="en-US" dirty="0"/>
              <a:t> of type </a:t>
            </a:r>
            <a:r>
              <a:rPr lang="fr-FR" dirty="0" err="1"/>
              <a:t>IADC_Init_t</a:t>
            </a:r>
            <a:r>
              <a:rPr lang="fr-FR" dirty="0"/>
              <a:t> (line no. 42)</a:t>
            </a:r>
            <a:br>
              <a:rPr lang="fr-FR" dirty="0"/>
            </a:br>
            <a:r>
              <a:rPr lang="fr-FR" dirty="0"/>
              <a:t>Look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en-US" dirty="0"/>
              <a:t>#include "</a:t>
            </a:r>
            <a:r>
              <a:rPr lang="en-US" dirty="0" err="1"/>
              <a:t>em_iadc.h</a:t>
            </a:r>
            <a:r>
              <a:rPr lang="en-US" dirty="0"/>
              <a:t>"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4CAC39-3322-4E6E-A1B9-51C8BB1635D4}"/>
                  </a:ext>
                </a:extLst>
              </p14:cNvPr>
              <p14:cNvContentPartPr/>
              <p14:nvPr/>
            </p14:nvContentPartPr>
            <p14:xfrm>
              <a:off x="3044793" y="2535753"/>
              <a:ext cx="736920" cy="86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4CAC39-3322-4E6E-A1B9-51C8BB163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6153" y="2526753"/>
                <a:ext cx="75456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00128D-8B64-4263-BB11-09C3E6EB1FC6}"/>
                  </a:ext>
                </a:extLst>
              </p14:cNvPr>
              <p14:cNvContentPartPr/>
              <p14:nvPr/>
            </p14:nvContentPartPr>
            <p14:xfrm>
              <a:off x="8562153" y="1115553"/>
              <a:ext cx="1163880" cy="261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00128D-8B64-4263-BB11-09C3E6EB1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3513" y="1106913"/>
                <a:ext cx="1181520" cy="262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2408493-1E37-4AC6-B115-2630C1A16D2B}"/>
              </a:ext>
            </a:extLst>
          </p:cNvPr>
          <p:cNvGrpSpPr/>
          <p:nvPr/>
        </p:nvGrpSpPr>
        <p:grpSpPr>
          <a:xfrm>
            <a:off x="1338033" y="3441545"/>
            <a:ext cx="6531840" cy="1697400"/>
            <a:chOff x="1465113" y="3131913"/>
            <a:chExt cx="6531840" cy="16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1554D6-5586-42BE-953C-BCA8188D004A}"/>
                    </a:ext>
                  </a:extLst>
                </p14:cNvPr>
                <p14:cNvContentPartPr/>
                <p14:nvPr/>
              </p14:nvContentPartPr>
              <p14:xfrm>
                <a:off x="3015993" y="3131913"/>
                <a:ext cx="659160" cy="64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1554D6-5586-42BE-953C-BCA8188D00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353" y="3122913"/>
                  <a:ext cx="6768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279FED-C3D9-41F2-BD44-8A70FE50E5BF}"/>
                    </a:ext>
                  </a:extLst>
                </p14:cNvPr>
                <p14:cNvContentPartPr/>
                <p14:nvPr/>
              </p14:nvContentPartPr>
              <p14:xfrm>
                <a:off x="3251073" y="3312633"/>
                <a:ext cx="482400" cy="55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279FED-C3D9-41F2-BD44-8A70FE50E5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42433" y="3303633"/>
                  <a:ext cx="5000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485D33-5A73-4162-ABB1-DBCF862A9AEE}"/>
                    </a:ext>
                  </a:extLst>
                </p14:cNvPr>
                <p14:cNvContentPartPr/>
                <p14:nvPr/>
              </p14:nvContentPartPr>
              <p14:xfrm>
                <a:off x="1551153" y="3787473"/>
                <a:ext cx="128160" cy="45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485D33-5A73-4162-ABB1-DBCF862A9A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2153" y="3778833"/>
                  <a:ext cx="145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2A8ECA-4E24-4EF9-9F5B-35FA793E5386}"/>
                    </a:ext>
                  </a:extLst>
                </p14:cNvPr>
                <p14:cNvContentPartPr/>
                <p14:nvPr/>
              </p14:nvContentPartPr>
              <p14:xfrm>
                <a:off x="1465113" y="3715833"/>
                <a:ext cx="1022040" cy="39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2A8ECA-4E24-4EF9-9F5B-35FA793E53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6113" y="3707193"/>
                  <a:ext cx="1039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BB4857-9F1D-41BB-BEF9-ECD90B028E07}"/>
                    </a:ext>
                  </a:extLst>
                </p14:cNvPr>
                <p14:cNvContentPartPr/>
                <p14:nvPr/>
              </p14:nvContentPartPr>
              <p14:xfrm>
                <a:off x="2939673" y="3741033"/>
                <a:ext cx="262800" cy="68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BB4857-9F1D-41BB-BEF9-ECD90B028E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673" y="3732033"/>
                  <a:ext cx="28044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CF07DE-9564-4D6D-BA20-02BC12D7B46C}"/>
                    </a:ext>
                  </a:extLst>
                </p14:cNvPr>
                <p14:cNvContentPartPr/>
                <p14:nvPr/>
              </p14:nvContentPartPr>
              <p14:xfrm>
                <a:off x="2923473" y="4129473"/>
                <a:ext cx="493560" cy="21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CF07DE-9564-4D6D-BA20-02BC12D7B4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4833" y="4120473"/>
                  <a:ext cx="511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9A51E1-2225-42B2-AFA5-9D8BB9DE2FCE}"/>
                    </a:ext>
                  </a:extLst>
                </p14:cNvPr>
                <p14:cNvContentPartPr/>
                <p14:nvPr/>
              </p14:nvContentPartPr>
              <p14:xfrm>
                <a:off x="3244233" y="3921033"/>
                <a:ext cx="342720" cy="309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9A51E1-2225-42B2-AFA5-9D8BB9DE2F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5233" y="3912033"/>
                  <a:ext cx="360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700D8C-F2BF-4103-AC47-24AA03E1C3F9}"/>
                    </a:ext>
                  </a:extLst>
                </p14:cNvPr>
                <p14:cNvContentPartPr/>
                <p14:nvPr/>
              </p14:nvContentPartPr>
              <p14:xfrm>
                <a:off x="3512073" y="3890793"/>
                <a:ext cx="215280" cy="40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700D8C-F2BF-4103-AC47-24AA03E1C3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3073" y="3881793"/>
                  <a:ext cx="232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1CDEA1-9932-4462-8071-79B5FBA9E6D8}"/>
                    </a:ext>
                  </a:extLst>
                </p14:cNvPr>
                <p14:cNvContentPartPr/>
                <p14:nvPr/>
              </p14:nvContentPartPr>
              <p14:xfrm>
                <a:off x="3939393" y="3633393"/>
                <a:ext cx="195480" cy="55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1CDEA1-9932-4462-8071-79B5FBA9E6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0753" y="3624753"/>
                  <a:ext cx="2131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0C4159-8C88-4D0A-A3EE-1616A7449293}"/>
                    </a:ext>
                  </a:extLst>
                </p14:cNvPr>
                <p14:cNvContentPartPr/>
                <p14:nvPr/>
              </p14:nvContentPartPr>
              <p14:xfrm>
                <a:off x="3863433" y="3615393"/>
                <a:ext cx="707400" cy="52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0C4159-8C88-4D0A-A3EE-1616A74492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4433" y="3606753"/>
                  <a:ext cx="7250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20D0D5-6B92-42D4-935A-2A034206E408}"/>
                    </a:ext>
                  </a:extLst>
                </p14:cNvPr>
                <p14:cNvContentPartPr/>
                <p14:nvPr/>
              </p14:nvContentPartPr>
              <p14:xfrm>
                <a:off x="4718793" y="3593433"/>
                <a:ext cx="288360" cy="603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20D0D5-6B92-42D4-935A-2A034206E4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0153" y="3584793"/>
                  <a:ext cx="3060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A5437B-874D-4285-A5CC-4346C61FDF94}"/>
                    </a:ext>
                  </a:extLst>
                </p14:cNvPr>
                <p14:cNvContentPartPr/>
                <p14:nvPr/>
              </p14:nvContentPartPr>
              <p14:xfrm>
                <a:off x="5067633" y="3595233"/>
                <a:ext cx="129240" cy="46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A5437B-874D-4285-A5CC-4346C61FDF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8993" y="3586233"/>
                  <a:ext cx="1468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B55C98-A703-4F70-857E-B5B15C75DBC3}"/>
                    </a:ext>
                  </a:extLst>
                </p14:cNvPr>
                <p14:cNvContentPartPr/>
                <p14:nvPr/>
              </p14:nvContentPartPr>
              <p14:xfrm>
                <a:off x="4956753" y="3692073"/>
                <a:ext cx="691200" cy="37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B55C98-A703-4F70-857E-B5B15C75DB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8113" y="3683073"/>
                  <a:ext cx="708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A6CD60-13AB-4DE5-8651-5884779BD268}"/>
                    </a:ext>
                  </a:extLst>
                </p14:cNvPr>
                <p14:cNvContentPartPr/>
                <p14:nvPr/>
              </p14:nvContentPartPr>
              <p14:xfrm>
                <a:off x="5603313" y="3411993"/>
                <a:ext cx="431280" cy="53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A6CD60-13AB-4DE5-8651-5884779BD2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94673" y="3402993"/>
                  <a:ext cx="4489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7F3F43-1AA4-4296-858F-870D40B39C94}"/>
                    </a:ext>
                  </a:extLst>
                </p14:cNvPr>
                <p14:cNvContentPartPr/>
                <p14:nvPr/>
              </p14:nvContentPartPr>
              <p14:xfrm>
                <a:off x="5839473" y="3365913"/>
                <a:ext cx="1246320" cy="495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7F3F43-1AA4-4296-858F-870D40B39C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30833" y="3357273"/>
                  <a:ext cx="1263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0F7DBA-6507-4998-A409-1B98D866BDB3}"/>
                    </a:ext>
                  </a:extLst>
                </p14:cNvPr>
                <p14:cNvContentPartPr/>
                <p14:nvPr/>
              </p14:nvContentPartPr>
              <p14:xfrm>
                <a:off x="5248353" y="3461673"/>
                <a:ext cx="2748600" cy="136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0F7DBA-6507-4998-A409-1B98D866BD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9353" y="3453033"/>
                  <a:ext cx="2766240" cy="13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08E9C3-36B3-4E34-A435-6BD02C0E7B91}"/>
              </a:ext>
            </a:extLst>
          </p:cNvPr>
          <p:cNvGrpSpPr/>
          <p:nvPr/>
        </p:nvGrpSpPr>
        <p:grpSpPr>
          <a:xfrm>
            <a:off x="5270313" y="3146313"/>
            <a:ext cx="4617720" cy="3207960"/>
            <a:chOff x="5270313" y="3146313"/>
            <a:chExt cx="4617720" cy="32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C9489-FCBD-4853-B5EA-FF7B353D41A2}"/>
                    </a:ext>
                  </a:extLst>
                </p14:cNvPr>
                <p14:cNvContentPartPr/>
                <p14:nvPr/>
              </p14:nvContentPartPr>
              <p14:xfrm>
                <a:off x="5270313" y="5126673"/>
                <a:ext cx="768240" cy="49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C9489-FCBD-4853-B5EA-FF7B353D41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65993" y="5122353"/>
                  <a:ext cx="7768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5DED45-A0C1-4F24-8FCF-586A9C8113D9}"/>
                    </a:ext>
                  </a:extLst>
                </p14:cNvPr>
                <p14:cNvContentPartPr/>
                <p14:nvPr/>
              </p14:nvContentPartPr>
              <p14:xfrm>
                <a:off x="5709153" y="4876833"/>
                <a:ext cx="457560" cy="32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5DED45-A0C1-4F24-8FCF-586A9C8113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4833" y="4872513"/>
                  <a:ext cx="466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31E730-7D73-4903-A2C1-13243788D8F3}"/>
                    </a:ext>
                  </a:extLst>
                </p14:cNvPr>
                <p14:cNvContentPartPr/>
                <p14:nvPr/>
              </p14:nvContentPartPr>
              <p14:xfrm>
                <a:off x="6036393" y="4830033"/>
                <a:ext cx="525600" cy="30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31E730-7D73-4903-A2C1-13243788D8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32073" y="4825713"/>
                  <a:ext cx="534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BD49BD-468B-4F9D-9AED-CC0350C33726}"/>
                    </a:ext>
                  </a:extLst>
                </p14:cNvPr>
                <p14:cNvContentPartPr/>
                <p14:nvPr/>
              </p14:nvContentPartPr>
              <p14:xfrm>
                <a:off x="6728673" y="3293193"/>
                <a:ext cx="1739160" cy="156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BD49BD-468B-4F9D-9AED-CC0350C337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24353" y="3288873"/>
                  <a:ext cx="1747800" cy="15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103432-3FEA-470D-A602-7090A963689B}"/>
                    </a:ext>
                  </a:extLst>
                </p14:cNvPr>
                <p14:cNvContentPartPr/>
                <p14:nvPr/>
              </p14:nvContentPartPr>
              <p14:xfrm>
                <a:off x="8281713" y="3146313"/>
                <a:ext cx="487080" cy="444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103432-3FEA-470D-A602-7090A96368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77393" y="3141993"/>
                  <a:ext cx="4957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7A4405-9511-4F43-9FDC-62941CECFC6A}"/>
                    </a:ext>
                  </a:extLst>
                </p14:cNvPr>
                <p14:cNvContentPartPr/>
                <p14:nvPr/>
              </p14:nvContentPartPr>
              <p14:xfrm>
                <a:off x="7412673" y="4079433"/>
                <a:ext cx="1595160" cy="168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7A4405-9511-4F43-9FDC-62941CECF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8353" y="4075113"/>
                  <a:ext cx="1603800" cy="16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FE22F1-34ED-4929-8CBF-781A0CFB99A8}"/>
                    </a:ext>
                  </a:extLst>
                </p14:cNvPr>
                <p14:cNvContentPartPr/>
                <p14:nvPr/>
              </p14:nvContentPartPr>
              <p14:xfrm>
                <a:off x="6862233" y="3809073"/>
                <a:ext cx="3025800" cy="254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FE22F1-34ED-4929-8CBF-781A0CFB9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57913" y="3804753"/>
                  <a:ext cx="3034440" cy="255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4A57A7-B4AC-4583-B53E-C622598D8AAE}"/>
              </a:ext>
            </a:extLst>
          </p:cNvPr>
          <p:cNvGrpSpPr/>
          <p:nvPr/>
        </p:nvGrpSpPr>
        <p:grpSpPr>
          <a:xfrm>
            <a:off x="520833" y="4315953"/>
            <a:ext cx="4476960" cy="2469600"/>
            <a:chOff x="520833" y="4315953"/>
            <a:chExt cx="4476960" cy="24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F46768-A83B-4FF9-A29B-4F30A1DB1CED}"/>
                    </a:ext>
                  </a:extLst>
                </p14:cNvPr>
                <p14:cNvContentPartPr/>
                <p14:nvPr/>
              </p14:nvContentPartPr>
              <p14:xfrm>
                <a:off x="4305153" y="4315953"/>
                <a:ext cx="334440" cy="57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F46768-A83B-4FF9-A29B-4F30A1DB1C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0833" y="4311633"/>
                  <a:ext cx="3430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B3CDB7-F175-4FE4-8573-F7E99B445681}"/>
                    </a:ext>
                  </a:extLst>
                </p14:cNvPr>
                <p14:cNvContentPartPr/>
                <p14:nvPr/>
              </p14:nvContentPartPr>
              <p14:xfrm>
                <a:off x="4184193" y="4713033"/>
                <a:ext cx="383400" cy="26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B3CDB7-F175-4FE4-8573-F7E99B4456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9873" y="4708713"/>
                  <a:ext cx="392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45D8BA-7261-4E97-AD29-B60CFD593ACE}"/>
                    </a:ext>
                  </a:extLst>
                </p14:cNvPr>
                <p14:cNvContentPartPr/>
                <p14:nvPr/>
              </p14:nvContentPartPr>
              <p14:xfrm>
                <a:off x="520833" y="5409273"/>
                <a:ext cx="997560" cy="68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45D8BA-7261-4E97-AD29-B60CFD593A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513" y="5404953"/>
                  <a:ext cx="10062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AA7472-926D-46FB-9803-339654F187C2}"/>
                    </a:ext>
                  </a:extLst>
                </p14:cNvPr>
                <p14:cNvContentPartPr/>
                <p14:nvPr/>
              </p14:nvContentPartPr>
              <p14:xfrm>
                <a:off x="1401033" y="5006073"/>
                <a:ext cx="636480" cy="46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AA7472-926D-46FB-9803-339654F187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6713" y="5001753"/>
                  <a:ext cx="64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2D8F08-A786-4108-932E-7A672544BCA0}"/>
                    </a:ext>
                  </a:extLst>
                </p14:cNvPr>
                <p14:cNvContentPartPr/>
                <p14:nvPr/>
              </p14:nvContentPartPr>
              <p14:xfrm>
                <a:off x="1848513" y="5690073"/>
                <a:ext cx="322200" cy="53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2D8F08-A786-4108-932E-7A672544BC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4193" y="5685753"/>
                  <a:ext cx="3308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3C8B2E-0461-42DA-A448-313AA49AE5B3}"/>
                    </a:ext>
                  </a:extLst>
                </p14:cNvPr>
                <p14:cNvContentPartPr/>
                <p14:nvPr/>
              </p14:nvContentPartPr>
              <p14:xfrm>
                <a:off x="1982433" y="5953953"/>
                <a:ext cx="302040" cy="17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3C8B2E-0461-42DA-A448-313AA49AE5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78113" y="5949633"/>
                  <a:ext cx="310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4460F4-E148-4097-A61F-E56977AD1FB3}"/>
                    </a:ext>
                  </a:extLst>
                </p14:cNvPr>
                <p14:cNvContentPartPr/>
                <p14:nvPr/>
              </p14:nvContentPartPr>
              <p14:xfrm>
                <a:off x="2063793" y="5625273"/>
                <a:ext cx="394560" cy="34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4460F4-E148-4097-A61F-E56977AD1F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59473" y="5620953"/>
                  <a:ext cx="403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9235FD-F4E8-4C56-B50A-01C93CADBA35}"/>
                    </a:ext>
                  </a:extLst>
                </p14:cNvPr>
                <p14:cNvContentPartPr/>
                <p14:nvPr/>
              </p14:nvContentPartPr>
              <p14:xfrm>
                <a:off x="2367633" y="5595393"/>
                <a:ext cx="252720" cy="22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9235FD-F4E8-4C56-B50A-01C93CADBA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63313" y="5591073"/>
                  <a:ext cx="261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F2DC5A-41BB-44C1-AB92-4EEA94533428}"/>
                    </a:ext>
                  </a:extLst>
                </p14:cNvPr>
                <p14:cNvContentPartPr/>
                <p14:nvPr/>
              </p14:nvContentPartPr>
              <p14:xfrm>
                <a:off x="2356833" y="5234313"/>
                <a:ext cx="403560" cy="39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F2DC5A-41BB-44C1-AB92-4EEA945334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52513" y="5229993"/>
                  <a:ext cx="412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598583-A65C-43ED-BFEA-F86C603E6427}"/>
                    </a:ext>
                  </a:extLst>
                </p14:cNvPr>
                <p14:cNvContentPartPr/>
                <p14:nvPr/>
              </p14:nvContentPartPr>
              <p14:xfrm>
                <a:off x="2005473" y="5311353"/>
                <a:ext cx="964440" cy="147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598583-A65C-43ED-BFEA-F86C603E64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01153" y="5307033"/>
                  <a:ext cx="973080" cy="14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64F17B-B1BC-415A-901E-AB159AC69359}"/>
                    </a:ext>
                  </a:extLst>
                </p14:cNvPr>
                <p14:cNvContentPartPr/>
                <p14:nvPr/>
              </p14:nvContentPartPr>
              <p14:xfrm>
                <a:off x="2685153" y="6015513"/>
                <a:ext cx="696240" cy="671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64F17B-B1BC-415A-901E-AB159AC693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80833" y="6011193"/>
                  <a:ext cx="7048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C4A142-D98A-4A7E-84CF-0D0B7042FFDC}"/>
                    </a:ext>
                  </a:extLst>
                </p14:cNvPr>
                <p14:cNvContentPartPr/>
                <p14:nvPr/>
              </p14:nvContentPartPr>
              <p14:xfrm>
                <a:off x="3373833" y="5617353"/>
                <a:ext cx="366840" cy="38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C4A142-D98A-4A7E-84CF-0D0B7042FFD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9513" y="5613033"/>
                  <a:ext cx="375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763516-D451-41F0-8014-9AA02219FC06}"/>
                    </a:ext>
                  </a:extLst>
                </p14:cNvPr>
                <p14:cNvContentPartPr/>
                <p14:nvPr/>
              </p14:nvContentPartPr>
              <p14:xfrm>
                <a:off x="3521073" y="5484153"/>
                <a:ext cx="4932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763516-D451-41F0-8014-9AA02219FC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6753" y="5479833"/>
                  <a:ext cx="57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6E6278-AEFF-4E48-9AFB-D919C842145E}"/>
                    </a:ext>
                  </a:extLst>
                </p14:cNvPr>
                <p14:cNvContentPartPr/>
                <p14:nvPr/>
              </p14:nvContentPartPr>
              <p14:xfrm>
                <a:off x="3606033" y="5295873"/>
                <a:ext cx="221760" cy="30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6E6278-AEFF-4E48-9AFB-D919C8421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01713" y="5291553"/>
                  <a:ext cx="230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C98C03-9E45-4BC0-865B-3E126EFA2D2E}"/>
                    </a:ext>
                  </a:extLst>
                </p14:cNvPr>
                <p14:cNvContentPartPr/>
                <p14:nvPr/>
              </p14:nvContentPartPr>
              <p14:xfrm>
                <a:off x="3859833" y="5226033"/>
                <a:ext cx="234360" cy="34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C98C03-9E45-4BC0-865B-3E126EFA2D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55513" y="5221713"/>
                  <a:ext cx="243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ED499E-8CE3-4200-9EC5-284A8EDD712B}"/>
                    </a:ext>
                  </a:extLst>
                </p14:cNvPr>
                <p14:cNvContentPartPr/>
                <p14:nvPr/>
              </p14:nvContentPartPr>
              <p14:xfrm>
                <a:off x="3609633" y="6236913"/>
                <a:ext cx="376560" cy="21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ED499E-8CE3-4200-9EC5-284A8EDD712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05313" y="6232593"/>
                  <a:ext cx="385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9193DF-C9A3-4959-9FEA-47749413F338}"/>
                    </a:ext>
                  </a:extLst>
                </p14:cNvPr>
                <p14:cNvContentPartPr/>
                <p14:nvPr/>
              </p14:nvContentPartPr>
              <p14:xfrm>
                <a:off x="3853353" y="6060873"/>
                <a:ext cx="335160" cy="226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9193DF-C9A3-4959-9FEA-47749413F3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9033" y="6056553"/>
                  <a:ext cx="34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EB77F5-C7CA-4CCB-A491-778C9729A5E9}"/>
                    </a:ext>
                  </a:extLst>
                </p14:cNvPr>
                <p14:cNvContentPartPr/>
                <p14:nvPr/>
              </p14:nvContentPartPr>
              <p14:xfrm>
                <a:off x="4031553" y="5670993"/>
                <a:ext cx="520560" cy="43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EB77F5-C7CA-4CCB-A491-778C9729A5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7233" y="5666673"/>
                  <a:ext cx="529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37FF66-4A6A-4867-B14B-4CFFED375B0B}"/>
                    </a:ext>
                  </a:extLst>
                </p14:cNvPr>
                <p14:cNvContentPartPr/>
                <p14:nvPr/>
              </p14:nvContentPartPr>
              <p14:xfrm>
                <a:off x="4206153" y="5441673"/>
                <a:ext cx="680760" cy="1175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37FF66-4A6A-4867-B14B-4CFFED375B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01833" y="5437353"/>
                  <a:ext cx="68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F08B18-5E42-44BF-A1C9-273AE73B7BB0}"/>
                    </a:ext>
                  </a:extLst>
                </p14:cNvPr>
                <p14:cNvContentPartPr/>
                <p14:nvPr/>
              </p14:nvContentPartPr>
              <p14:xfrm>
                <a:off x="4401993" y="5531673"/>
                <a:ext cx="595800" cy="10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F08B18-5E42-44BF-A1C9-273AE73B7B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7673" y="5527353"/>
                  <a:ext cx="604440" cy="10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EFR32BG22 Wireless Gecko SoC</vt:lpstr>
      <vt:lpstr>EFR32BG22 Wireless Gecko SoC Family ADC on the Chip -</vt:lpstr>
      <vt:lpstr>Specified at 1 Msps, ADCCLK = 10 MHz, OSR=2, unless otherwise indicated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Tiwari</dc:creator>
  <cp:lastModifiedBy>Anurag Tiwari</cp:lastModifiedBy>
  <cp:revision>4</cp:revision>
  <dcterms:created xsi:type="dcterms:W3CDTF">2021-03-31T17:50:38Z</dcterms:created>
  <dcterms:modified xsi:type="dcterms:W3CDTF">2021-03-31T18:24:00Z</dcterms:modified>
</cp:coreProperties>
</file>