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5" d="100"/>
          <a:sy n="115" d="100"/>
        </p:scale>
        <p:origin x="37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52FB5-4CEF-490D-96CC-BCF222FDF283}" type="datetimeFigureOut">
              <a:rPr lang="en-GB" smtClean="0"/>
              <a:t>26/07/2022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B1188-4787-4F10-8E5A-7676A3E443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696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5B1188-4787-4F10-8E5A-7676A3E443B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43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6CAF7-69CB-4F51-AB56-AB3F23CD5F3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771385"/>
            <a:ext cx="9144000" cy="3096947"/>
          </a:xfrm>
        </p:spPr>
        <p:txBody>
          <a:bodyPr anchor="ctr">
            <a:normAutofit/>
          </a:bodyPr>
          <a:lstStyle>
            <a:lvl1pPr algn="ctr">
              <a:defRPr sz="4800" b="1" cap="small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&lt;Presentation Title&gt;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C661A0-CEBE-4492-A7BB-2A539EFB9F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4946384"/>
            <a:ext cx="9144000" cy="795867"/>
          </a:xfrm>
        </p:spPr>
        <p:txBody>
          <a:bodyPr/>
          <a:lstStyle>
            <a:lvl1pPr marL="0" indent="0" algn="ctr">
              <a:buNone/>
              <a:defRPr sz="2400" b="0" i="1" cap="sm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&lt;Presentation Subtitle&gt;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01F00BA-5814-4ECD-B6C8-C5F1815AA44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24001" y="956336"/>
            <a:ext cx="9143999" cy="413411"/>
          </a:xfrm>
        </p:spPr>
        <p:txBody>
          <a:bodyPr anchor="ctr">
            <a:noAutofit/>
          </a:bodyPr>
          <a:lstStyle>
            <a:lvl1pPr algn="ctr">
              <a:buNone/>
              <a:defRPr sz="2400" b="0" cap="small" baseline="0"/>
            </a:lvl1pPr>
          </a:lstStyle>
          <a:p>
            <a:pPr lvl="0"/>
            <a:r>
              <a:rPr lang="en-GB" dirty="0"/>
              <a:t>&lt;Meeting name&gt;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22A4BF9-CAAC-43BB-91E8-527D836CF8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24000" y="1447800"/>
            <a:ext cx="9144000" cy="245533"/>
          </a:xfrm>
        </p:spPr>
        <p:txBody>
          <a:bodyPr anchor="ctr">
            <a:normAutofit/>
          </a:bodyPr>
          <a:lstStyle>
            <a:lvl1pPr algn="ctr">
              <a:buNone/>
              <a:defRPr sz="1600" cap="small" baseline="0"/>
            </a:lvl1pPr>
          </a:lstStyle>
          <a:p>
            <a:pPr lvl="0"/>
            <a:r>
              <a:rPr lang="en-GB" dirty="0"/>
              <a:t>&lt;Location&gt; &lt;Date start&gt; - &lt;Date end&gt;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66C614-29F9-4B2A-8177-409CA2C73B9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5825066"/>
            <a:ext cx="9144000" cy="465667"/>
          </a:xfrm>
        </p:spPr>
        <p:txBody>
          <a:bodyPr anchor="ctr">
            <a:noAutofit/>
          </a:bodyPr>
          <a:lstStyle>
            <a:lvl1pPr algn="ctr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&lt;Author Name&gt; &lt;author@ema.il&gt;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495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1C32D-9E90-4F58-AFC3-7C068B8D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2F9293-F414-4315-A359-0147963BC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C7CD9B-1936-4DE0-87A4-8FBB26B0E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987D2-8AC9-53ED-821E-683519507C30}"/>
              </a:ext>
            </a:extLst>
          </p:cNvPr>
          <p:cNvSpPr txBox="1"/>
          <p:nvPr userDrawn="1"/>
        </p:nvSpPr>
        <p:spPr>
          <a:xfrm>
            <a:off x="2495372" y="392874"/>
            <a:ext cx="67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IOTC-2022-WPmT08-06</a:t>
            </a:r>
          </a:p>
        </p:txBody>
      </p:sp>
    </p:spTree>
    <p:extLst>
      <p:ext uri="{BB962C8B-B14F-4D97-AF65-F5344CB8AC3E}">
        <p14:creationId xmlns:p14="http://schemas.microsoft.com/office/powerpoint/2010/main" val="207676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6ABB1-4126-4355-98C9-4044F1F3C1F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55663" y="947738"/>
            <a:ext cx="10490200" cy="5453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0C82C-824E-4EA2-8290-B2299635DE86}"/>
              </a:ext>
            </a:extLst>
          </p:cNvPr>
          <p:cNvSpPr txBox="1"/>
          <p:nvPr userDrawn="1"/>
        </p:nvSpPr>
        <p:spPr>
          <a:xfrm>
            <a:off x="2495372" y="384561"/>
            <a:ext cx="67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IOTC-2022-WPmT08-06</a:t>
            </a:r>
          </a:p>
        </p:txBody>
      </p:sp>
    </p:spTree>
    <p:extLst>
      <p:ext uri="{BB962C8B-B14F-4D97-AF65-F5344CB8AC3E}">
        <p14:creationId xmlns:p14="http://schemas.microsoft.com/office/powerpoint/2010/main" val="71329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31396-D9C7-43E4-B873-1A76861A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F4690-296D-4072-BFC0-ACAD2B7C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74450-4814-0D1F-DF7D-A6FE9FCAA7F5}"/>
              </a:ext>
            </a:extLst>
          </p:cNvPr>
          <p:cNvSpPr txBox="1"/>
          <p:nvPr userDrawn="1"/>
        </p:nvSpPr>
        <p:spPr>
          <a:xfrm>
            <a:off x="2495372" y="384561"/>
            <a:ext cx="67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IOTC-2022-WPmT08-06</a:t>
            </a:r>
          </a:p>
        </p:txBody>
      </p:sp>
    </p:spTree>
    <p:extLst>
      <p:ext uri="{BB962C8B-B14F-4D97-AF65-F5344CB8AC3E}">
        <p14:creationId xmlns:p14="http://schemas.microsoft.com/office/powerpoint/2010/main" val="82796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41CB0-1715-4D03-9ED0-61C885D26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F539B-16A6-4AF9-9CD9-94840E703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994AB-9B07-BD5B-D270-CB38A43484D3}"/>
              </a:ext>
            </a:extLst>
          </p:cNvPr>
          <p:cNvSpPr txBox="1"/>
          <p:nvPr userDrawn="1"/>
        </p:nvSpPr>
        <p:spPr>
          <a:xfrm>
            <a:off x="2495372" y="384561"/>
            <a:ext cx="67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IOTC-2022-WPmT08-06</a:t>
            </a:r>
          </a:p>
        </p:txBody>
      </p:sp>
    </p:spTree>
    <p:extLst>
      <p:ext uri="{BB962C8B-B14F-4D97-AF65-F5344CB8AC3E}">
        <p14:creationId xmlns:p14="http://schemas.microsoft.com/office/powerpoint/2010/main" val="121581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A4AE-FF04-4FDD-95D5-4376B4E2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8D52-EBD5-42F0-A652-469C0B9A7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3DCFC-1D99-47A4-8315-06D07849C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1BB926-B8FB-5CA8-5824-FA73FEB2B406}"/>
              </a:ext>
            </a:extLst>
          </p:cNvPr>
          <p:cNvSpPr txBox="1"/>
          <p:nvPr userDrawn="1"/>
        </p:nvSpPr>
        <p:spPr>
          <a:xfrm>
            <a:off x="2495372" y="384561"/>
            <a:ext cx="67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IOTC-2022-WPmT08-06</a:t>
            </a:r>
          </a:p>
        </p:txBody>
      </p:sp>
    </p:spTree>
    <p:extLst>
      <p:ext uri="{BB962C8B-B14F-4D97-AF65-F5344CB8AC3E}">
        <p14:creationId xmlns:p14="http://schemas.microsoft.com/office/powerpoint/2010/main" val="2958609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58090-05F2-4B35-A8CA-155F8679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>
            <a:lvl1pPr>
              <a:defRPr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4BF0-0169-4417-96F1-50BD3598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 cap="sm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0DBD4-3981-46E9-A23A-CE23F68DA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D32BAF-C248-4CDE-91CA-8544F14F86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 cap="sm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F02A4B-70C4-483F-AFBF-8D975CD0F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AD9935-E6CE-A90B-FD1B-A550C215C275}"/>
              </a:ext>
            </a:extLst>
          </p:cNvPr>
          <p:cNvSpPr txBox="1"/>
          <p:nvPr userDrawn="1"/>
        </p:nvSpPr>
        <p:spPr>
          <a:xfrm>
            <a:off x="2495372" y="384561"/>
            <a:ext cx="67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IOTC-2022-WPmT08-06</a:t>
            </a:r>
          </a:p>
        </p:txBody>
      </p:sp>
    </p:spTree>
    <p:extLst>
      <p:ext uri="{BB962C8B-B14F-4D97-AF65-F5344CB8AC3E}">
        <p14:creationId xmlns:p14="http://schemas.microsoft.com/office/powerpoint/2010/main" val="32689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B2CA-B643-42C9-BF0F-C7EC62F8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9FB451-25CF-EB45-0676-878CF83C8E74}"/>
              </a:ext>
            </a:extLst>
          </p:cNvPr>
          <p:cNvSpPr txBox="1"/>
          <p:nvPr userDrawn="1"/>
        </p:nvSpPr>
        <p:spPr>
          <a:xfrm>
            <a:off x="2495372" y="384561"/>
            <a:ext cx="67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IOTC-2022-WPmT08-06</a:t>
            </a:r>
          </a:p>
        </p:txBody>
      </p:sp>
    </p:spTree>
    <p:extLst>
      <p:ext uri="{BB962C8B-B14F-4D97-AF65-F5344CB8AC3E}">
        <p14:creationId xmlns:p14="http://schemas.microsoft.com/office/powerpoint/2010/main" val="258718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E8FBC0-9A2B-61FC-FED8-6A47BE3E8F8F}"/>
              </a:ext>
            </a:extLst>
          </p:cNvPr>
          <p:cNvSpPr txBox="1"/>
          <p:nvPr userDrawn="1"/>
        </p:nvSpPr>
        <p:spPr>
          <a:xfrm>
            <a:off x="2495372" y="384561"/>
            <a:ext cx="67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IOTC-2022-WPmT08-06</a:t>
            </a:r>
          </a:p>
        </p:txBody>
      </p:sp>
    </p:spTree>
    <p:extLst>
      <p:ext uri="{BB962C8B-B14F-4D97-AF65-F5344CB8AC3E}">
        <p14:creationId xmlns:p14="http://schemas.microsoft.com/office/powerpoint/2010/main" val="53001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12AF-4BED-490F-846F-5F4E2F861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cap="small" baseline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9B976-9CC7-4C83-B672-9CB0BC85E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60738-AB0C-4025-B40D-996BBF035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F28E6-7AE5-2192-BE92-42CBF229E1E3}"/>
              </a:ext>
            </a:extLst>
          </p:cNvPr>
          <p:cNvSpPr txBox="1"/>
          <p:nvPr userDrawn="1"/>
        </p:nvSpPr>
        <p:spPr>
          <a:xfrm>
            <a:off x="2495372" y="384561"/>
            <a:ext cx="6793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IOTC-2022-WPmT08-06</a:t>
            </a:r>
          </a:p>
        </p:txBody>
      </p:sp>
    </p:spTree>
    <p:extLst>
      <p:ext uri="{BB962C8B-B14F-4D97-AF65-F5344CB8AC3E}">
        <p14:creationId xmlns:p14="http://schemas.microsoft.com/office/powerpoint/2010/main" val="2634356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DE1369-6387-4F86-9602-5750181A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9394"/>
            <a:ext cx="10515600" cy="8212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CFD75-AE48-40D5-85D7-06775E733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3E566F-8C4B-46F5-93AE-46362B1227C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5125"/>
            <a:ext cx="1495128" cy="415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4F4648-51D3-4AFC-8131-C2B6467751C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0403" y="365125"/>
            <a:ext cx="1943397" cy="421624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14DF33-BC48-4211-8F30-BE337177ACF5}"/>
              </a:ext>
            </a:extLst>
          </p:cNvPr>
          <p:cNvCxnSpPr/>
          <p:nvPr userDrawn="1"/>
        </p:nvCxnSpPr>
        <p:spPr>
          <a:xfrm>
            <a:off x="838200" y="869394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9A68E50-FA90-4496-B85D-1A90491C1865}"/>
              </a:ext>
            </a:extLst>
          </p:cNvPr>
          <p:cNvCxnSpPr/>
          <p:nvPr userDrawn="1"/>
        </p:nvCxnSpPr>
        <p:spPr>
          <a:xfrm>
            <a:off x="838200" y="6483350"/>
            <a:ext cx="105156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4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B58F-80AF-4223-880F-FEC202DCF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C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7239F-FDBB-4D9C-8905-1EF84A4683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071DC-EE88-4C44-A718-E1A8991389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SC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A192E2-6E79-44CF-B280-74667C047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7500" lnSpcReduction="20000"/>
          </a:bodyPr>
          <a:lstStyle/>
          <a:p>
            <a:endParaRPr lang="en-SC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660F6D-89E4-4999-A902-7EBD1D55898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SC"/>
          </a:p>
        </p:txBody>
      </p:sp>
    </p:spTree>
    <p:extLst>
      <p:ext uri="{BB962C8B-B14F-4D97-AF65-F5344CB8AC3E}">
        <p14:creationId xmlns:p14="http://schemas.microsoft.com/office/powerpoint/2010/main" val="1964643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TC">
      <a:dk1>
        <a:srgbClr val="233F70"/>
      </a:dk1>
      <a:lt1>
        <a:sysClr val="window" lastClr="FFFFFF"/>
      </a:lt1>
      <a:dk2>
        <a:srgbClr val="7093D2"/>
      </a:dk2>
      <a:lt2>
        <a:srgbClr val="D9E2F3"/>
      </a:lt2>
      <a:accent1>
        <a:srgbClr val="9FB7E1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2316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C99ECDE-D0C8-4AC1-8FBB-57CC1E85F520}" vid="{BF36A4BF-37E9-40EC-A4F0-6F59EE88A1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</Template>
  <TotalTime>3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Chassot, Emmanuel (NFITD)</dc:creator>
  <cp:lastModifiedBy>Chassot, Emmanuel (NFITD)</cp:lastModifiedBy>
  <cp:revision>2</cp:revision>
  <dcterms:created xsi:type="dcterms:W3CDTF">2022-07-04T04:45:54Z</dcterms:created>
  <dcterms:modified xsi:type="dcterms:W3CDTF">2022-07-26T05:49:50Z</dcterms:modified>
</cp:coreProperties>
</file>