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9" r:id="rId5"/>
    <p:sldId id="270" r:id="rId6"/>
    <p:sldId id="272" r:id="rId7"/>
    <p:sldId id="266" r:id="rId8"/>
    <p:sldId id="273" r:id="rId9"/>
    <p:sldId id="274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234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>
      <p:cViewPr varScale="1">
        <p:scale>
          <a:sx n="87" d="100"/>
          <a:sy n="87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DAA1E-ADAA-4E54-8890-42AB34A38D32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4E716817-BCC2-4CC4-A569-FFD7C648D41B}">
      <dgm:prSet phldrT="[Текст]" custT="1"/>
      <dgm:spPr/>
      <dgm:t>
        <a:bodyPr/>
        <a:lstStyle/>
        <a:p>
          <a:r>
            <a:rPr lang="ru-RU" sz="2000" dirty="0"/>
            <a:t>Разобрать язык программирования</a:t>
          </a:r>
        </a:p>
      </dgm:t>
    </dgm:pt>
    <dgm:pt modelId="{8A183987-2A1F-4D5E-A010-A84FDB06440A}" type="parTrans" cxnId="{E38CC660-33D8-4DB9-BE8F-396DA53503CA}">
      <dgm:prSet/>
      <dgm:spPr/>
      <dgm:t>
        <a:bodyPr/>
        <a:lstStyle/>
        <a:p>
          <a:endParaRPr lang="ru-RU"/>
        </a:p>
      </dgm:t>
    </dgm:pt>
    <dgm:pt modelId="{651A07EA-1962-4975-8D61-B67A6C15ED30}" type="sibTrans" cxnId="{E38CC660-33D8-4DB9-BE8F-396DA53503CA}">
      <dgm:prSet/>
      <dgm:spPr/>
      <dgm:t>
        <a:bodyPr/>
        <a:lstStyle/>
        <a:p>
          <a:endParaRPr lang="ru-RU"/>
        </a:p>
      </dgm:t>
    </dgm:pt>
    <dgm:pt modelId="{42E53944-8F4D-4481-8951-C12632C50DCC}">
      <dgm:prSet phldrT="[Текст]" custT="1"/>
      <dgm:spPr/>
      <dgm:t>
        <a:bodyPr/>
        <a:lstStyle/>
        <a:p>
          <a:r>
            <a:rPr lang="ru-RU" sz="2000" dirty="0"/>
            <a:t>Переделать процедуру калибровки</a:t>
          </a:r>
        </a:p>
      </dgm:t>
    </dgm:pt>
    <dgm:pt modelId="{C55D1CF1-3ECB-4218-92F1-7F4401CDAD2E}" type="parTrans" cxnId="{7396A551-3972-46AB-AC91-5C001A67850B}">
      <dgm:prSet/>
      <dgm:spPr/>
      <dgm:t>
        <a:bodyPr/>
        <a:lstStyle/>
        <a:p>
          <a:endParaRPr lang="ru-RU"/>
        </a:p>
      </dgm:t>
    </dgm:pt>
    <dgm:pt modelId="{CBFDB6CA-8B72-480D-9F2C-A013A7A3DD1A}" type="sibTrans" cxnId="{7396A551-3972-46AB-AC91-5C001A67850B}">
      <dgm:prSet/>
      <dgm:spPr/>
      <dgm:t>
        <a:bodyPr/>
        <a:lstStyle/>
        <a:p>
          <a:endParaRPr lang="ru-RU"/>
        </a:p>
      </dgm:t>
    </dgm:pt>
    <dgm:pt modelId="{EF5F0D8E-5672-42E2-83F4-9296F0193296}">
      <dgm:prSet phldrT="[Текст]" custT="1"/>
      <dgm:spPr/>
      <dgm:t>
        <a:bodyPr/>
        <a:lstStyle/>
        <a:p>
          <a:r>
            <a:rPr lang="ru-RU" sz="2000" dirty="0"/>
            <a:t>Реализовать стирание</a:t>
          </a:r>
        </a:p>
      </dgm:t>
    </dgm:pt>
    <dgm:pt modelId="{A275F392-8B1F-461C-8F16-B566ADCC8CBF}" type="parTrans" cxnId="{DBCCF658-8C50-45FB-AADC-5D308F0B6DA4}">
      <dgm:prSet/>
      <dgm:spPr/>
      <dgm:t>
        <a:bodyPr/>
        <a:lstStyle/>
        <a:p>
          <a:endParaRPr lang="ru-RU"/>
        </a:p>
      </dgm:t>
    </dgm:pt>
    <dgm:pt modelId="{B4160D83-DAC7-4040-AFB9-BCFB076D12F6}" type="sibTrans" cxnId="{DBCCF658-8C50-45FB-AADC-5D308F0B6DA4}">
      <dgm:prSet/>
      <dgm:spPr/>
      <dgm:t>
        <a:bodyPr/>
        <a:lstStyle/>
        <a:p>
          <a:endParaRPr lang="ru-RU"/>
        </a:p>
      </dgm:t>
    </dgm:pt>
    <dgm:pt modelId="{512D30A8-1400-4331-B125-B66700B4BC12}" type="pres">
      <dgm:prSet presAssocID="{664DAA1E-ADAA-4E54-8890-42AB34A38D32}" presName="Name0" presStyleCnt="0">
        <dgm:presLayoutVars>
          <dgm:dir/>
          <dgm:animLvl val="lvl"/>
          <dgm:resizeHandles val="exact"/>
        </dgm:presLayoutVars>
      </dgm:prSet>
      <dgm:spPr/>
    </dgm:pt>
    <dgm:pt modelId="{BC40F87E-84B7-499C-92F7-6FE238A7EF17}" type="pres">
      <dgm:prSet presAssocID="{4E716817-BCC2-4CC4-A569-FFD7C648D41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9E73373-B90A-4241-A9AF-FA9DECDFE89C}" type="pres">
      <dgm:prSet presAssocID="{651A07EA-1962-4975-8D61-B67A6C15ED30}" presName="parTxOnlySpace" presStyleCnt="0"/>
      <dgm:spPr/>
    </dgm:pt>
    <dgm:pt modelId="{C068F211-D51F-457D-BD00-3E3DA8E89DA8}" type="pres">
      <dgm:prSet presAssocID="{42E53944-8F4D-4481-8951-C12632C50DC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705A3F3-8C01-4F50-A821-347AAD6E2191}" type="pres">
      <dgm:prSet presAssocID="{CBFDB6CA-8B72-480D-9F2C-A013A7A3DD1A}" presName="parTxOnlySpace" presStyleCnt="0"/>
      <dgm:spPr/>
    </dgm:pt>
    <dgm:pt modelId="{8E11CB21-6DAE-40FF-BAC6-4A200CBAF753}" type="pres">
      <dgm:prSet presAssocID="{EF5F0D8E-5672-42E2-83F4-9296F019329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02EC1A8-329E-4197-A578-E9A76ACE7A02}" type="presOf" srcId="{EF5F0D8E-5672-42E2-83F4-9296F0193296}" destId="{8E11CB21-6DAE-40FF-BAC6-4A200CBAF753}" srcOrd="0" destOrd="0" presId="urn:microsoft.com/office/officeart/2005/8/layout/chevron1"/>
    <dgm:cxn modelId="{0DF54577-D9C3-4868-8AB4-72AEFDBBB5F7}" type="presOf" srcId="{42E53944-8F4D-4481-8951-C12632C50DCC}" destId="{C068F211-D51F-457D-BD00-3E3DA8E89DA8}" srcOrd="0" destOrd="0" presId="urn:microsoft.com/office/officeart/2005/8/layout/chevron1"/>
    <dgm:cxn modelId="{E38CC660-33D8-4DB9-BE8F-396DA53503CA}" srcId="{664DAA1E-ADAA-4E54-8890-42AB34A38D32}" destId="{4E716817-BCC2-4CC4-A569-FFD7C648D41B}" srcOrd="0" destOrd="0" parTransId="{8A183987-2A1F-4D5E-A010-A84FDB06440A}" sibTransId="{651A07EA-1962-4975-8D61-B67A6C15ED30}"/>
    <dgm:cxn modelId="{20A20A2B-AE16-4DDF-AD3D-A6A085C1862E}" type="presOf" srcId="{4E716817-BCC2-4CC4-A569-FFD7C648D41B}" destId="{BC40F87E-84B7-499C-92F7-6FE238A7EF17}" srcOrd="0" destOrd="0" presId="urn:microsoft.com/office/officeart/2005/8/layout/chevron1"/>
    <dgm:cxn modelId="{DBCCF658-8C50-45FB-AADC-5D308F0B6DA4}" srcId="{664DAA1E-ADAA-4E54-8890-42AB34A38D32}" destId="{EF5F0D8E-5672-42E2-83F4-9296F0193296}" srcOrd="2" destOrd="0" parTransId="{A275F392-8B1F-461C-8F16-B566ADCC8CBF}" sibTransId="{B4160D83-DAC7-4040-AFB9-BCFB076D12F6}"/>
    <dgm:cxn modelId="{4E6DA253-A107-4349-8AB3-B8BAF8945DF5}" type="presOf" srcId="{664DAA1E-ADAA-4E54-8890-42AB34A38D32}" destId="{512D30A8-1400-4331-B125-B66700B4BC12}" srcOrd="0" destOrd="0" presId="urn:microsoft.com/office/officeart/2005/8/layout/chevron1"/>
    <dgm:cxn modelId="{7396A551-3972-46AB-AC91-5C001A67850B}" srcId="{664DAA1E-ADAA-4E54-8890-42AB34A38D32}" destId="{42E53944-8F4D-4481-8951-C12632C50DCC}" srcOrd="1" destOrd="0" parTransId="{C55D1CF1-3ECB-4218-92F1-7F4401CDAD2E}" sibTransId="{CBFDB6CA-8B72-480D-9F2C-A013A7A3DD1A}"/>
    <dgm:cxn modelId="{5E162F9A-98B2-4EA0-A49A-DF788CD99128}" type="presParOf" srcId="{512D30A8-1400-4331-B125-B66700B4BC12}" destId="{BC40F87E-84B7-499C-92F7-6FE238A7EF17}" srcOrd="0" destOrd="0" presId="urn:microsoft.com/office/officeart/2005/8/layout/chevron1"/>
    <dgm:cxn modelId="{B486FA5E-D1B9-4439-BF80-B182E88CE050}" type="presParOf" srcId="{512D30A8-1400-4331-B125-B66700B4BC12}" destId="{99E73373-B90A-4241-A9AF-FA9DECDFE89C}" srcOrd="1" destOrd="0" presId="urn:microsoft.com/office/officeart/2005/8/layout/chevron1"/>
    <dgm:cxn modelId="{DBFBD01C-68C6-4A3F-991D-F93E261D63AE}" type="presParOf" srcId="{512D30A8-1400-4331-B125-B66700B4BC12}" destId="{C068F211-D51F-457D-BD00-3E3DA8E89DA8}" srcOrd="2" destOrd="0" presId="urn:microsoft.com/office/officeart/2005/8/layout/chevron1"/>
    <dgm:cxn modelId="{C64132AA-86DF-4E1C-AD41-25CD96E10BBF}" type="presParOf" srcId="{512D30A8-1400-4331-B125-B66700B4BC12}" destId="{2705A3F3-8C01-4F50-A821-347AAD6E2191}" srcOrd="3" destOrd="0" presId="urn:microsoft.com/office/officeart/2005/8/layout/chevron1"/>
    <dgm:cxn modelId="{6D5FCD03-85B8-44F9-BB47-4E97F65A5EA6}" type="presParOf" srcId="{512D30A8-1400-4331-B125-B66700B4BC12}" destId="{8E11CB21-6DAE-40FF-BAC6-4A200CBAF75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3422B-3D03-4B52-A9DC-04AF81B4EB14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9C0E1EE7-4B43-4BEC-83CF-477A30523A70}">
      <dgm:prSet phldrT="[Текст]"/>
      <dgm:spPr/>
      <dgm:t>
        <a:bodyPr/>
        <a:lstStyle/>
        <a:p>
          <a:r>
            <a:rPr lang="ru-RU" dirty="0"/>
            <a:t>Решить геометрическую задачу</a:t>
          </a:r>
        </a:p>
      </dgm:t>
    </dgm:pt>
    <dgm:pt modelId="{BD6A908A-3CA8-43B7-9B55-30DD43D52EA0}" type="parTrans" cxnId="{B7C31EF9-C537-4E83-B40F-7F533A4E4E06}">
      <dgm:prSet/>
      <dgm:spPr/>
      <dgm:t>
        <a:bodyPr/>
        <a:lstStyle/>
        <a:p>
          <a:endParaRPr lang="ru-RU"/>
        </a:p>
      </dgm:t>
    </dgm:pt>
    <dgm:pt modelId="{B5EAF427-E789-46F7-84BD-877C40D4DA9B}" type="sibTrans" cxnId="{B7C31EF9-C537-4E83-B40F-7F533A4E4E06}">
      <dgm:prSet/>
      <dgm:spPr/>
      <dgm:t>
        <a:bodyPr/>
        <a:lstStyle/>
        <a:p>
          <a:endParaRPr lang="ru-RU"/>
        </a:p>
      </dgm:t>
    </dgm:pt>
    <dgm:pt modelId="{3E6AB70D-3ED5-44AC-937A-2072570FAA5B}">
      <dgm:prSet phldrT="[Текст]"/>
      <dgm:spPr/>
      <dgm:t>
        <a:bodyPr/>
        <a:lstStyle/>
        <a:p>
          <a:r>
            <a:rPr lang="ru-RU" dirty="0"/>
            <a:t>Найти координаты цифр</a:t>
          </a:r>
        </a:p>
      </dgm:t>
    </dgm:pt>
    <dgm:pt modelId="{E5AAD5E9-3D84-4C85-BACA-27CBB41386C4}" type="parTrans" cxnId="{3E8D5CB5-056F-46A5-88C9-BB5ABB26DF1C}">
      <dgm:prSet/>
      <dgm:spPr/>
      <dgm:t>
        <a:bodyPr/>
        <a:lstStyle/>
        <a:p>
          <a:endParaRPr lang="ru-RU"/>
        </a:p>
      </dgm:t>
    </dgm:pt>
    <dgm:pt modelId="{1D06D260-D9BB-40B1-9218-B8BD82BC1DAC}" type="sibTrans" cxnId="{3E8D5CB5-056F-46A5-88C9-BB5ABB26DF1C}">
      <dgm:prSet/>
      <dgm:spPr/>
      <dgm:t>
        <a:bodyPr/>
        <a:lstStyle/>
        <a:p>
          <a:endParaRPr lang="ru-RU"/>
        </a:p>
      </dgm:t>
    </dgm:pt>
    <dgm:pt modelId="{18596F2C-5B59-415D-9660-74B120CBD632}">
      <dgm:prSet phldrT="[Текст]"/>
      <dgm:spPr/>
      <dgm:t>
        <a:bodyPr/>
        <a:lstStyle/>
        <a:p>
          <a:r>
            <a:rPr lang="ru-RU" dirty="0"/>
            <a:t>Написать процедуру рисования</a:t>
          </a:r>
        </a:p>
      </dgm:t>
    </dgm:pt>
    <dgm:pt modelId="{C8097485-3821-454F-950C-3A14EE935468}" type="parTrans" cxnId="{42E66C86-E77D-4603-9349-D4D6409F891A}">
      <dgm:prSet/>
      <dgm:spPr/>
      <dgm:t>
        <a:bodyPr/>
        <a:lstStyle/>
        <a:p>
          <a:endParaRPr lang="ru-RU"/>
        </a:p>
      </dgm:t>
    </dgm:pt>
    <dgm:pt modelId="{233F7019-6DB9-4BA2-A8E7-FC4E89EE8BA2}" type="sibTrans" cxnId="{42E66C86-E77D-4603-9349-D4D6409F891A}">
      <dgm:prSet/>
      <dgm:spPr/>
      <dgm:t>
        <a:bodyPr/>
        <a:lstStyle/>
        <a:p>
          <a:endParaRPr lang="ru-RU"/>
        </a:p>
      </dgm:t>
    </dgm:pt>
    <dgm:pt modelId="{61823646-C1F7-4663-8315-457E0BAF1592}" type="pres">
      <dgm:prSet presAssocID="{5FE3422B-3D03-4B52-A9DC-04AF81B4EB14}" presName="Name0" presStyleCnt="0">
        <dgm:presLayoutVars>
          <dgm:dir/>
          <dgm:animLvl val="lvl"/>
          <dgm:resizeHandles val="exact"/>
        </dgm:presLayoutVars>
      </dgm:prSet>
      <dgm:spPr/>
    </dgm:pt>
    <dgm:pt modelId="{325BC2F7-6AFE-43D6-B09E-CF6C3A9CF74C}" type="pres">
      <dgm:prSet presAssocID="{9C0E1EE7-4B43-4BEC-83CF-477A30523A7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B5A9C2-B686-4294-A84A-FB6D3949F62C}" type="pres">
      <dgm:prSet presAssocID="{B5EAF427-E789-46F7-84BD-877C40D4DA9B}" presName="parTxOnlySpace" presStyleCnt="0"/>
      <dgm:spPr/>
    </dgm:pt>
    <dgm:pt modelId="{76802B0E-88F8-4BFA-8806-FABD9EAAECC9}" type="pres">
      <dgm:prSet presAssocID="{3E6AB70D-3ED5-44AC-937A-2072570FAA5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B5E2ADF-AAD6-422F-80A6-CC90E0EC4DC7}" type="pres">
      <dgm:prSet presAssocID="{1D06D260-D9BB-40B1-9218-B8BD82BC1DAC}" presName="parTxOnlySpace" presStyleCnt="0"/>
      <dgm:spPr/>
    </dgm:pt>
    <dgm:pt modelId="{9B565C03-61F9-4176-815C-6881BEBEC01E}" type="pres">
      <dgm:prSet presAssocID="{18596F2C-5B59-415D-9660-74B120CBD63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2E66C86-E77D-4603-9349-D4D6409F891A}" srcId="{5FE3422B-3D03-4B52-A9DC-04AF81B4EB14}" destId="{18596F2C-5B59-415D-9660-74B120CBD632}" srcOrd="2" destOrd="0" parTransId="{C8097485-3821-454F-950C-3A14EE935468}" sibTransId="{233F7019-6DB9-4BA2-A8E7-FC4E89EE8BA2}"/>
    <dgm:cxn modelId="{7D8635BB-FD67-4B0B-AC2F-3241D89D1B1C}" type="presOf" srcId="{18596F2C-5B59-415D-9660-74B120CBD632}" destId="{9B565C03-61F9-4176-815C-6881BEBEC01E}" srcOrd="0" destOrd="0" presId="urn:microsoft.com/office/officeart/2005/8/layout/chevron1"/>
    <dgm:cxn modelId="{60012F17-6588-49F0-88D5-41F756AA50B1}" type="presOf" srcId="{5FE3422B-3D03-4B52-A9DC-04AF81B4EB14}" destId="{61823646-C1F7-4663-8315-457E0BAF1592}" srcOrd="0" destOrd="0" presId="urn:microsoft.com/office/officeart/2005/8/layout/chevron1"/>
    <dgm:cxn modelId="{B7C31EF9-C537-4E83-B40F-7F533A4E4E06}" srcId="{5FE3422B-3D03-4B52-A9DC-04AF81B4EB14}" destId="{9C0E1EE7-4B43-4BEC-83CF-477A30523A70}" srcOrd="0" destOrd="0" parTransId="{BD6A908A-3CA8-43B7-9B55-30DD43D52EA0}" sibTransId="{B5EAF427-E789-46F7-84BD-877C40D4DA9B}"/>
    <dgm:cxn modelId="{3E8D5CB5-056F-46A5-88C9-BB5ABB26DF1C}" srcId="{5FE3422B-3D03-4B52-A9DC-04AF81B4EB14}" destId="{3E6AB70D-3ED5-44AC-937A-2072570FAA5B}" srcOrd="1" destOrd="0" parTransId="{E5AAD5E9-3D84-4C85-BACA-27CBB41386C4}" sibTransId="{1D06D260-D9BB-40B1-9218-B8BD82BC1DAC}"/>
    <dgm:cxn modelId="{54CDC980-E2F9-4A3B-8628-72D23C342DA3}" type="presOf" srcId="{9C0E1EE7-4B43-4BEC-83CF-477A30523A70}" destId="{325BC2F7-6AFE-43D6-B09E-CF6C3A9CF74C}" srcOrd="0" destOrd="0" presId="urn:microsoft.com/office/officeart/2005/8/layout/chevron1"/>
    <dgm:cxn modelId="{0C2205E4-8105-4B17-B741-570AD4670A88}" type="presOf" srcId="{3E6AB70D-3ED5-44AC-937A-2072570FAA5B}" destId="{76802B0E-88F8-4BFA-8806-FABD9EAAECC9}" srcOrd="0" destOrd="0" presId="urn:microsoft.com/office/officeart/2005/8/layout/chevron1"/>
    <dgm:cxn modelId="{3E905715-D74D-4AC6-96BC-835550D2F3CA}" type="presParOf" srcId="{61823646-C1F7-4663-8315-457E0BAF1592}" destId="{325BC2F7-6AFE-43D6-B09E-CF6C3A9CF74C}" srcOrd="0" destOrd="0" presId="urn:microsoft.com/office/officeart/2005/8/layout/chevron1"/>
    <dgm:cxn modelId="{589CF755-078C-40AD-BB7D-B46E3DAC4A26}" type="presParOf" srcId="{61823646-C1F7-4663-8315-457E0BAF1592}" destId="{9FB5A9C2-B686-4294-A84A-FB6D3949F62C}" srcOrd="1" destOrd="0" presId="urn:microsoft.com/office/officeart/2005/8/layout/chevron1"/>
    <dgm:cxn modelId="{7DDFB553-87BF-4DB5-A083-11ADEFE79E76}" type="presParOf" srcId="{61823646-C1F7-4663-8315-457E0BAF1592}" destId="{76802B0E-88F8-4BFA-8806-FABD9EAAECC9}" srcOrd="2" destOrd="0" presId="urn:microsoft.com/office/officeart/2005/8/layout/chevron1"/>
    <dgm:cxn modelId="{24618BF8-439B-41CF-8EE8-06D717236A42}" type="presParOf" srcId="{61823646-C1F7-4663-8315-457E0BAF1592}" destId="{CB5E2ADF-AAD6-422F-80A6-CC90E0EC4DC7}" srcOrd="3" destOrd="0" presId="urn:microsoft.com/office/officeart/2005/8/layout/chevron1"/>
    <dgm:cxn modelId="{26478CE4-3ACF-4B0C-A2ED-372A3EAE9685}" type="presParOf" srcId="{61823646-C1F7-4663-8315-457E0BAF1592}" destId="{9B565C03-61F9-4176-815C-6881BEBEC01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C6E0B-6D89-4DDE-BB37-AFC5BE3E2541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7BB1526B-7A03-4E31-8F1B-91DFA25CC650}">
      <dgm:prSet phldrT="[Текст]" custT="1"/>
      <dgm:spPr>
        <a:solidFill>
          <a:srgbClr val="7EC234"/>
        </a:solidFill>
      </dgm:spPr>
      <dgm:t>
        <a:bodyPr/>
        <a:lstStyle/>
        <a:p>
          <a:r>
            <a:rPr lang="ru-RU" sz="2000" dirty="0"/>
            <a:t>В процессе выполнения</a:t>
          </a:r>
        </a:p>
      </dgm:t>
    </dgm:pt>
    <dgm:pt modelId="{3BAF8138-760C-4390-AEE0-6F7152612536}" type="parTrans" cxnId="{22D65525-99F5-4EC2-8882-C2EB4C8B1082}">
      <dgm:prSet/>
      <dgm:spPr/>
      <dgm:t>
        <a:bodyPr/>
        <a:lstStyle/>
        <a:p>
          <a:endParaRPr lang="ru-RU"/>
        </a:p>
      </dgm:t>
    </dgm:pt>
    <dgm:pt modelId="{96B3EBB7-84D7-4155-9357-BF970FC1AEEF}" type="sibTrans" cxnId="{22D65525-99F5-4EC2-8882-C2EB4C8B1082}">
      <dgm:prSet/>
      <dgm:spPr/>
      <dgm:t>
        <a:bodyPr/>
        <a:lstStyle/>
        <a:p>
          <a:endParaRPr lang="ru-RU"/>
        </a:p>
      </dgm:t>
    </dgm:pt>
    <dgm:pt modelId="{17C7A1D2-A977-4F31-A045-7CA9065AB069}">
      <dgm:prSet phldrT="[Текст]" phldr="1"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7371E369-DB3D-4855-9B58-DC45EBC2ABB1}" type="sibTrans" cxnId="{28D871F4-52AD-445C-AAA8-DE9946ABFC94}">
      <dgm:prSet/>
      <dgm:spPr/>
      <dgm:t>
        <a:bodyPr/>
        <a:lstStyle/>
        <a:p>
          <a:endParaRPr lang="ru-RU"/>
        </a:p>
      </dgm:t>
    </dgm:pt>
    <dgm:pt modelId="{A6D11E8E-02C2-4348-B736-08C397E972B2}" type="parTrans" cxnId="{28D871F4-52AD-445C-AAA8-DE9946ABFC94}">
      <dgm:prSet/>
      <dgm:spPr/>
      <dgm:t>
        <a:bodyPr/>
        <a:lstStyle/>
        <a:p>
          <a:endParaRPr lang="ru-RU"/>
        </a:p>
      </dgm:t>
    </dgm:pt>
    <dgm:pt modelId="{B8CD37CD-A4A0-4EBC-8952-D2CEF1FB97B8}">
      <dgm:prSet phldrT="[Текст]" custT="1"/>
      <dgm:spPr>
        <a:noFill/>
        <a:ln>
          <a:noFill/>
        </a:ln>
      </dgm:spPr>
      <dgm:t>
        <a:bodyPr/>
        <a:lstStyle/>
        <a:p>
          <a:endParaRPr lang="ru-RU" sz="2000" dirty="0"/>
        </a:p>
      </dgm:t>
    </dgm:pt>
    <dgm:pt modelId="{2259B7DF-131A-4908-8B4D-08CA9F00713C}" type="sibTrans" cxnId="{1884BDA8-1ECB-42E0-B32B-F5894296FE44}">
      <dgm:prSet/>
      <dgm:spPr/>
      <dgm:t>
        <a:bodyPr/>
        <a:lstStyle/>
        <a:p>
          <a:endParaRPr lang="ru-RU"/>
        </a:p>
      </dgm:t>
    </dgm:pt>
    <dgm:pt modelId="{029E2E1C-79D5-4487-A2B3-1D37CBCF7473}" type="parTrans" cxnId="{1884BDA8-1ECB-42E0-B32B-F5894296FE44}">
      <dgm:prSet/>
      <dgm:spPr/>
      <dgm:t>
        <a:bodyPr/>
        <a:lstStyle/>
        <a:p>
          <a:endParaRPr lang="ru-RU"/>
        </a:p>
      </dgm:t>
    </dgm:pt>
    <dgm:pt modelId="{C1E9829F-7E23-4F86-A3ED-30D305A61CF9}" type="pres">
      <dgm:prSet presAssocID="{4AFC6E0B-6D89-4DDE-BB37-AFC5BE3E2541}" presName="Name0" presStyleCnt="0">
        <dgm:presLayoutVars>
          <dgm:dir/>
          <dgm:animLvl val="lvl"/>
          <dgm:resizeHandles val="exact"/>
        </dgm:presLayoutVars>
      </dgm:prSet>
      <dgm:spPr/>
    </dgm:pt>
    <dgm:pt modelId="{329754CD-B130-4485-80C8-1FDEBC691E2E}" type="pres">
      <dgm:prSet presAssocID="{B8CD37CD-A4A0-4EBC-8952-D2CEF1FB9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F3193D4-B91B-4513-96D8-BD10D07AD10C}" type="pres">
      <dgm:prSet presAssocID="{2259B7DF-131A-4908-8B4D-08CA9F00713C}" presName="parTxOnlySpace" presStyleCnt="0"/>
      <dgm:spPr/>
    </dgm:pt>
    <dgm:pt modelId="{B769AF6B-F6DC-4D41-92F4-146F113EFEA0}" type="pres">
      <dgm:prSet presAssocID="{7BB1526B-7A03-4E31-8F1B-91DFA25CC6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C135CDF-1C05-4F0D-B294-7EE6305713B8}" type="pres">
      <dgm:prSet presAssocID="{96B3EBB7-84D7-4155-9357-BF970FC1AEEF}" presName="parTxOnlySpace" presStyleCnt="0"/>
      <dgm:spPr/>
    </dgm:pt>
    <dgm:pt modelId="{D82C7968-3471-45CE-B22D-37CDF0FCCC02}" type="pres">
      <dgm:prSet presAssocID="{17C7A1D2-A977-4F31-A045-7CA9065AB06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884BDA8-1ECB-42E0-B32B-F5894296FE44}" srcId="{4AFC6E0B-6D89-4DDE-BB37-AFC5BE3E2541}" destId="{B8CD37CD-A4A0-4EBC-8952-D2CEF1FB97B8}" srcOrd="0" destOrd="0" parTransId="{029E2E1C-79D5-4487-A2B3-1D37CBCF7473}" sibTransId="{2259B7DF-131A-4908-8B4D-08CA9F00713C}"/>
    <dgm:cxn modelId="{09A150E9-693C-45BE-AE94-024EA465E5C0}" type="presOf" srcId="{7BB1526B-7A03-4E31-8F1B-91DFA25CC650}" destId="{B769AF6B-F6DC-4D41-92F4-146F113EFEA0}" srcOrd="0" destOrd="0" presId="urn:microsoft.com/office/officeart/2005/8/layout/chevron1"/>
    <dgm:cxn modelId="{5A9E2080-8195-47E4-A69B-71FAC8E7EC3E}" type="presOf" srcId="{17C7A1D2-A977-4F31-A045-7CA9065AB069}" destId="{D82C7968-3471-45CE-B22D-37CDF0FCCC02}" srcOrd="0" destOrd="0" presId="urn:microsoft.com/office/officeart/2005/8/layout/chevron1"/>
    <dgm:cxn modelId="{15BDBA71-DFC5-4502-892F-96F80AFF1B43}" type="presOf" srcId="{4AFC6E0B-6D89-4DDE-BB37-AFC5BE3E2541}" destId="{C1E9829F-7E23-4F86-A3ED-30D305A61CF9}" srcOrd="0" destOrd="0" presId="urn:microsoft.com/office/officeart/2005/8/layout/chevron1"/>
    <dgm:cxn modelId="{323E8E03-4E41-4E92-A12F-202B3170C4FF}" type="presOf" srcId="{B8CD37CD-A4A0-4EBC-8952-D2CEF1FB97B8}" destId="{329754CD-B130-4485-80C8-1FDEBC691E2E}" srcOrd="0" destOrd="0" presId="urn:microsoft.com/office/officeart/2005/8/layout/chevron1"/>
    <dgm:cxn modelId="{22D65525-99F5-4EC2-8882-C2EB4C8B1082}" srcId="{4AFC6E0B-6D89-4DDE-BB37-AFC5BE3E2541}" destId="{7BB1526B-7A03-4E31-8F1B-91DFA25CC650}" srcOrd="1" destOrd="0" parTransId="{3BAF8138-760C-4390-AEE0-6F7152612536}" sibTransId="{96B3EBB7-84D7-4155-9357-BF970FC1AEEF}"/>
    <dgm:cxn modelId="{28D871F4-52AD-445C-AAA8-DE9946ABFC94}" srcId="{4AFC6E0B-6D89-4DDE-BB37-AFC5BE3E2541}" destId="{17C7A1D2-A977-4F31-A045-7CA9065AB069}" srcOrd="2" destOrd="0" parTransId="{A6D11E8E-02C2-4348-B736-08C397E972B2}" sibTransId="{7371E369-DB3D-4855-9B58-DC45EBC2ABB1}"/>
    <dgm:cxn modelId="{00CE95CF-A540-4DFE-8204-1BA4E682BDE3}" type="presParOf" srcId="{C1E9829F-7E23-4F86-A3ED-30D305A61CF9}" destId="{329754CD-B130-4485-80C8-1FDEBC691E2E}" srcOrd="0" destOrd="0" presId="urn:microsoft.com/office/officeart/2005/8/layout/chevron1"/>
    <dgm:cxn modelId="{30C4F3A7-7529-4957-B3C9-37EAF4C76E20}" type="presParOf" srcId="{C1E9829F-7E23-4F86-A3ED-30D305A61CF9}" destId="{7F3193D4-B91B-4513-96D8-BD10D07AD10C}" srcOrd="1" destOrd="0" presId="urn:microsoft.com/office/officeart/2005/8/layout/chevron1"/>
    <dgm:cxn modelId="{254E5906-58AE-4990-B80B-E8ED21C52B0E}" type="presParOf" srcId="{C1E9829F-7E23-4F86-A3ED-30D305A61CF9}" destId="{B769AF6B-F6DC-4D41-92F4-146F113EFEA0}" srcOrd="2" destOrd="0" presId="urn:microsoft.com/office/officeart/2005/8/layout/chevron1"/>
    <dgm:cxn modelId="{E0D9864E-5A27-4389-81DF-427FC44411B7}" type="presParOf" srcId="{C1E9829F-7E23-4F86-A3ED-30D305A61CF9}" destId="{2C135CDF-1C05-4F0D-B294-7EE6305713B8}" srcOrd="3" destOrd="0" presId="urn:microsoft.com/office/officeart/2005/8/layout/chevron1"/>
    <dgm:cxn modelId="{8023CFE7-694D-4F54-B405-5E40BE5B32C3}" type="presParOf" srcId="{C1E9829F-7E23-4F86-A3ED-30D305A61CF9}" destId="{D82C7968-3471-45CE-B22D-37CDF0FCCC0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F87E-84B7-499C-92F7-6FE238A7EF17}">
      <dsp:nvSpPr>
        <dsp:cNvPr id="0" name=""/>
        <dsp:cNvSpPr/>
      </dsp:nvSpPr>
      <dsp:spPr>
        <a:xfrm>
          <a:off x="2678" y="2063973"/>
          <a:ext cx="3263800" cy="130552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Разобрать язык программирования</a:t>
          </a:r>
        </a:p>
      </dsp:txBody>
      <dsp:txXfrm>
        <a:off x="655438" y="2063973"/>
        <a:ext cx="1958280" cy="1305520"/>
      </dsp:txXfrm>
    </dsp:sp>
    <dsp:sp modelId="{C068F211-D51F-457D-BD00-3E3DA8E89DA8}">
      <dsp:nvSpPr>
        <dsp:cNvPr id="0" name=""/>
        <dsp:cNvSpPr/>
      </dsp:nvSpPr>
      <dsp:spPr>
        <a:xfrm>
          <a:off x="2940099" y="2063973"/>
          <a:ext cx="3263800" cy="1305520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Переделать процедуру калибровки</a:t>
          </a:r>
        </a:p>
      </dsp:txBody>
      <dsp:txXfrm>
        <a:off x="3592859" y="2063973"/>
        <a:ext cx="1958280" cy="1305520"/>
      </dsp:txXfrm>
    </dsp:sp>
    <dsp:sp modelId="{8E11CB21-6DAE-40FF-BAC6-4A200CBAF753}">
      <dsp:nvSpPr>
        <dsp:cNvPr id="0" name=""/>
        <dsp:cNvSpPr/>
      </dsp:nvSpPr>
      <dsp:spPr>
        <a:xfrm>
          <a:off x="5877520" y="2063973"/>
          <a:ext cx="3263800" cy="1305520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Реализовать стирание</a:t>
          </a:r>
        </a:p>
      </dsp:txBody>
      <dsp:txXfrm>
        <a:off x="6530280" y="2063973"/>
        <a:ext cx="1958280" cy="130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C2F7-6AFE-43D6-B09E-CF6C3A9CF74C}">
      <dsp:nvSpPr>
        <dsp:cNvPr id="0" name=""/>
        <dsp:cNvSpPr/>
      </dsp:nvSpPr>
      <dsp:spPr>
        <a:xfrm>
          <a:off x="2678" y="2501899"/>
          <a:ext cx="3263800" cy="130552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Решить геометрическую задачу</a:t>
          </a:r>
        </a:p>
      </dsp:txBody>
      <dsp:txXfrm>
        <a:off x="655438" y="2501899"/>
        <a:ext cx="1958280" cy="1305520"/>
      </dsp:txXfrm>
    </dsp:sp>
    <dsp:sp modelId="{76802B0E-88F8-4BFA-8806-FABD9EAAECC9}">
      <dsp:nvSpPr>
        <dsp:cNvPr id="0" name=""/>
        <dsp:cNvSpPr/>
      </dsp:nvSpPr>
      <dsp:spPr>
        <a:xfrm>
          <a:off x="2940099" y="2501899"/>
          <a:ext cx="3263800" cy="1305520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Найти координаты цифр</a:t>
          </a:r>
        </a:p>
      </dsp:txBody>
      <dsp:txXfrm>
        <a:off x="3592859" y="2501899"/>
        <a:ext cx="1958280" cy="1305520"/>
      </dsp:txXfrm>
    </dsp:sp>
    <dsp:sp modelId="{9B565C03-61F9-4176-815C-6881BEBEC01E}">
      <dsp:nvSpPr>
        <dsp:cNvPr id="0" name=""/>
        <dsp:cNvSpPr/>
      </dsp:nvSpPr>
      <dsp:spPr>
        <a:xfrm>
          <a:off x="5877520" y="2501899"/>
          <a:ext cx="3263800" cy="1305520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Написать процедуру рисования</a:t>
          </a:r>
        </a:p>
      </dsp:txBody>
      <dsp:txXfrm>
        <a:off x="6530280" y="2501899"/>
        <a:ext cx="1958280" cy="130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754CD-B130-4485-80C8-1FDEBC691E2E}">
      <dsp:nvSpPr>
        <dsp:cNvPr id="0" name=""/>
        <dsp:cNvSpPr/>
      </dsp:nvSpPr>
      <dsp:spPr>
        <a:xfrm>
          <a:off x="2678" y="2191555"/>
          <a:ext cx="3263800" cy="1305520"/>
        </a:xfrm>
        <a:prstGeom prst="chevron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 dirty="0"/>
        </a:p>
      </dsp:txBody>
      <dsp:txXfrm>
        <a:off x="655438" y="2191555"/>
        <a:ext cx="1958280" cy="1305520"/>
      </dsp:txXfrm>
    </dsp:sp>
    <dsp:sp modelId="{B769AF6B-F6DC-4D41-92F4-146F113EFEA0}">
      <dsp:nvSpPr>
        <dsp:cNvPr id="0" name=""/>
        <dsp:cNvSpPr/>
      </dsp:nvSpPr>
      <dsp:spPr>
        <a:xfrm>
          <a:off x="2940099" y="2191555"/>
          <a:ext cx="3263800" cy="1305520"/>
        </a:xfrm>
        <a:prstGeom prst="chevron">
          <a:avLst/>
        </a:prstGeom>
        <a:solidFill>
          <a:srgbClr val="7EC23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 процессе выполнения</a:t>
          </a:r>
        </a:p>
      </dsp:txBody>
      <dsp:txXfrm>
        <a:off x="3592859" y="2191555"/>
        <a:ext cx="1958280" cy="1305520"/>
      </dsp:txXfrm>
    </dsp:sp>
    <dsp:sp modelId="{D82C7968-3471-45CE-B22D-37CDF0FCCC02}">
      <dsp:nvSpPr>
        <dsp:cNvPr id="0" name=""/>
        <dsp:cNvSpPr/>
      </dsp:nvSpPr>
      <dsp:spPr>
        <a:xfrm>
          <a:off x="5877520" y="2191555"/>
          <a:ext cx="3263800" cy="1305520"/>
        </a:xfrm>
        <a:prstGeom prst="chevron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800" kern="1200" dirty="0"/>
        </a:p>
      </dsp:txBody>
      <dsp:txXfrm>
        <a:off x="6530280" y="2191555"/>
        <a:ext cx="1958280" cy="130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08A6-8AAA-4D75-B3CF-974AD2327E31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tqbIsoSWJg" TargetMode="Externa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pp.vk.me/c633222/v633222016/46084/tPzoS96Fl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33" y="0"/>
            <a:ext cx="9098279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454908" y="1394695"/>
            <a:ext cx="8352928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pp.vk.me/c626317/v626317962/249ab/voqiFh9b2x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r="9519" b="23594"/>
          <a:stretch/>
        </p:blipFill>
        <p:spPr bwMode="auto">
          <a:xfrm>
            <a:off x="1907704" y="1569885"/>
            <a:ext cx="5328592" cy="326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p.vk.me/c626426/v626426186/7deb/ag6ukkjghH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8"/>
          <a:stretch/>
        </p:blipFill>
        <p:spPr bwMode="auto">
          <a:xfrm>
            <a:off x="266316" y="1872127"/>
            <a:ext cx="2058640" cy="2117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p.vk.me/c631324/v631324594/42449/ecQS6WbXqN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7" t="7956" r="33334" b="66674"/>
          <a:stretch/>
        </p:blipFill>
        <p:spPr bwMode="auto">
          <a:xfrm>
            <a:off x="3563888" y="4540642"/>
            <a:ext cx="2016224" cy="2095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p.vk.me/c409927/v409927490/56ed/PhwpifKn3R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20614"/>
          <a:stretch/>
        </p:blipFill>
        <p:spPr bwMode="auto">
          <a:xfrm>
            <a:off x="839029" y="4546113"/>
            <a:ext cx="2034592" cy="2124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p.vk.me/c623631/v623631115/33f10/_Gz-XRBmSmk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25671"/>
          <a:stretch/>
        </p:blipFill>
        <p:spPr bwMode="auto">
          <a:xfrm>
            <a:off x="6270379" y="4557281"/>
            <a:ext cx="2016224" cy="2102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.vk.me/c604324/v604324016/55bd/npiMZ7h62s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7"/>
          <a:stretch/>
        </p:blipFill>
        <p:spPr bwMode="auto">
          <a:xfrm>
            <a:off x="6995000" y="1855144"/>
            <a:ext cx="2001428" cy="2074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ртинки по запросу шестеренка пдф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57" y="3939443"/>
            <a:ext cx="647190" cy="59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Картинки по запросу шестеренка пдф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54" y="5264864"/>
            <a:ext cx="647190" cy="59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Картинки по запросу шестеренка пдф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6698" y="5264863"/>
            <a:ext cx="647190" cy="59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Картинки по запросу шестеренка пдф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502" y="3993966"/>
            <a:ext cx="647190" cy="59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p.vk.me/c633222/v633222016/45fbc/cILGLV76o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20"/>
            <a:ext cx="9144000" cy="68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012461550"/>
              </p:ext>
            </p:extLst>
          </p:nvPr>
        </p:nvGraphicFramePr>
        <p:xfrm>
          <a:off x="-36512" y="-603448"/>
          <a:ext cx="914400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2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pp.vk.me/c633222/v633222016/465b1/313IErZs17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"/>
          <a:stretch/>
        </p:blipFill>
        <p:spPr bwMode="auto">
          <a:xfrm>
            <a:off x="29453" y="404664"/>
            <a:ext cx="9079051" cy="59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p.vk.me/c633222/v633222016/45fbc/cILGLV76oB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20"/>
            <a:ext cx="9144000" cy="68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0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23981"/>
              </p:ext>
            </p:extLst>
          </p:nvPr>
        </p:nvGraphicFramePr>
        <p:xfrm>
          <a:off x="0" y="-387424"/>
          <a:ext cx="9144000" cy="543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9tqbIsoSWJg"/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1403648" y="3212976"/>
            <a:ext cx="592882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p.vk.me/c633222/v633222016/45fbc/cILGLV76o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58"/>
            <a:ext cx="9144000" cy="68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15567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down();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-apple-system"/>
              </a:rPr>
              <a:t>periodicActivity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up();</a:t>
            </a:r>
            <a:endParaRPr lang="ru-RU" dirty="0"/>
          </a:p>
        </p:txBody>
      </p:sp>
      <p:pic>
        <p:nvPicPr>
          <p:cNvPr id="1028" name="Picture 4" descr="Картинки по запросу программирова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44113"/>
            <a:ext cx="73342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p.vk.me/c633222/v633222016/45fbc/cILGLV76o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58"/>
            <a:ext cx="9144000" cy="68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34360" y="159779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periodicActivity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(){ 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for (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i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i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&lt; 2;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i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++){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angle3 = 105;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angle5 = 165;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angleStop3 = 5;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angleStop5 = 65;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step = -1;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while(angle3&gt;angleStop3){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servo3.setAngle(angle3);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servo5.setAngle(angle5);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angle3 = angle3 + step;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angle5 = angle5 + step;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time = new Date();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while(new Date()-time&lt;10){}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89180" y="190941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angle3 = 5;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angle5 = 65;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angleStop3 = 105;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angleStop5 = 165;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step = 1;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while(angle3&lt;angleStop3){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servo3.setAngle(angle3);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servo5.setAngle(angle5);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angle3 = angle3 + step;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angle5 = angle5 + step;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time = new Date();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while(new Date()-time&lt;10){}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91399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function down(){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move6(20, 100, 1);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function up(){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move6(90, 100, -1);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05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p.vk.me/c633222/v633222016/45fbc/cILGLV76o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88" y="11905"/>
            <a:ext cx="9144000" cy="68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1763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function move3(start, stop, step){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 err="1">
                <a:solidFill>
                  <a:srgbClr val="000000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angle = start;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while(angle!=stop){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servo3.setAngle(angle);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 = angle + step;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time = new Date();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while(new Date()-time&lt;10){}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br>
              <a:rPr lang="en-US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80159" y="1417638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function move5(start, stop, step){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 err="1">
                <a:solidFill>
                  <a:srgbClr val="000000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angle = start;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while(angle!=stop){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servo5.setAngle(angle);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 = angle + step;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time = new Date();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while(new Date()-time&lt;10){}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}function move6(start, stop, step){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 err="1">
                <a:solidFill>
                  <a:srgbClr val="000000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angle = start;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while(angle!=stop){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servo6.setAngle(angle);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angle = angle + step;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time = new Date();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while(new Date()-time&lt;10){}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}</a:t>
            </a:r>
          </a:p>
          <a:p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3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p.vk.me/c633222/v633222016/45fbc/cILGLV76o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20"/>
            <a:ext cx="9144000" cy="68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672664810"/>
              </p:ext>
            </p:extLst>
          </p:nvPr>
        </p:nvGraphicFramePr>
        <p:xfrm>
          <a:off x="7466" y="-963488"/>
          <a:ext cx="9144000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6" name="Picture 2" descr="https://pp.vk.me/c630221/v630221186/6a532/Mvzo5J1I74M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/>
          <a:stretch/>
        </p:blipFill>
        <p:spPr bwMode="auto">
          <a:xfrm rot="10800000" flipV="1">
            <a:off x="4067944" y="3232681"/>
            <a:ext cx="4176464" cy="28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3.googleusercontent.com/Jj0kaoRTK-GH5AdmvptrRmIEJ_FRtvK8BKgWDLrLu_bsYTfDM3X5nEpjEwn5C9yOGNbSNVR9DcVs-fmLmAQe5v_x7d35Vt-7CkdecAENX04WlrnRXGvm9x6b6zZlWZtKGX8XPA7spFHW7YnVj7mP7JcaojxRKDmJAFpZol-5deOgZoD5LyTLRVTSn4RnxOJcvSzDGoK_trjWJszhKZ7bE7fokATupB_7RZCTaNHL8eoj7hC1DFJyoKjOr7Cbvuz2XwEagv1mlWCBvmjki2gpQ5TGJnMHw9SVQ7co4waBLS5tpOJrD9OxiV6vW8C6ets7c1vzbQV_hQCSqVG82UDknGa4y6YZ3rEk_JNe5nRq312S0WRXd0nf2oNvF-9pIYhx3xKtrp6Efo7yKVNyFPAdl8HKH7AusoTeQe4DfQOP5Pca5Ut0KUyhvxDO6aYFl3jxldhntk_OP1XbPcUSsMooa2TZTXctp0w271Bm4mD6MXGGQEe054GbeMCFhlxgQR4rn5eq4xr6aFkT5Alr9672ASj9KFjWvb93NT5qd7hQWrIn0FYhgKI9K9KQbg_fECAw4yevY4cgZa-ZFBB6iDSQX9eOuuLT4zNLId1YP17dKbbTolNj3A=w483-h643-n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2681"/>
            <a:ext cx="2150811" cy="286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2699792" y="4314340"/>
            <a:ext cx="1258336" cy="62682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6179" y="4397042"/>
            <a:ext cx="11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29831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p.vk.me/c633222/v633222016/45fbc/cILGLV76o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20"/>
            <a:ext cx="9144000" cy="68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12" y="1628800"/>
            <a:ext cx="138352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 L1= 5.5;</a:t>
            </a:r>
            <a:br>
              <a:rPr lang="es-ES" sz="2000" dirty="0"/>
            </a:br>
            <a:r>
              <a:rPr lang="es-ES" dirty="0"/>
              <a:t>var L2= 3.55;</a:t>
            </a:r>
            <a:br>
              <a:rPr lang="es-ES" sz="2000" dirty="0"/>
            </a:br>
            <a:r>
              <a:rPr lang="es-ES" dirty="0"/>
              <a:t>var L3= 1.35;</a:t>
            </a:r>
            <a:br>
              <a:rPr lang="es-ES" sz="2000" dirty="0"/>
            </a:br>
            <a:r>
              <a:rPr lang="es-ES" dirty="0"/>
              <a:t>var L4= 4.4;</a:t>
            </a:r>
            <a:br>
              <a:rPr lang="es-ES" sz="2000" dirty="0"/>
            </a:br>
            <a:r>
              <a:rPr lang="es-ES" dirty="0"/>
              <a:t>var L5= 4.4;</a:t>
            </a:r>
            <a:br>
              <a:rPr lang="es-ES" sz="2000" dirty="0"/>
            </a:br>
            <a:r>
              <a:rPr lang="es-ES" dirty="0"/>
              <a:t>var L6= 3.55;</a:t>
            </a:r>
            <a:br>
              <a:rPr lang="es-ES" sz="2000" dirty="0"/>
            </a:br>
            <a:endParaRPr lang="es-ES" sz="2000" dirty="0"/>
          </a:p>
          <a:p>
            <a:r>
              <a:rPr lang="es-ES" dirty="0"/>
              <a:t>x1 = 4;</a:t>
            </a:r>
            <a:br>
              <a:rPr lang="es-ES" sz="2000" dirty="0"/>
            </a:br>
            <a:r>
              <a:rPr lang="es-ES" dirty="0"/>
              <a:t>y1 = 3;</a:t>
            </a:r>
            <a:br>
              <a:rPr lang="es-ES" sz="2000" dirty="0"/>
            </a:br>
            <a:r>
              <a:rPr lang="es-ES" dirty="0"/>
              <a:t>x2 = 4.73;</a:t>
            </a:r>
            <a:br>
              <a:rPr lang="es-ES" sz="2000" dirty="0"/>
            </a:br>
            <a:r>
              <a:rPr lang="es-ES" dirty="0"/>
              <a:t>y2 = -4.2;</a:t>
            </a:r>
            <a:br>
              <a:rPr lang="es-ES" sz="2000" dirty="0"/>
            </a:br>
            <a:r>
              <a:rPr lang="es-ES" dirty="0"/>
              <a:t>x6 = 2.27;</a:t>
            </a:r>
            <a:br>
              <a:rPr lang="es-ES" sz="2000" dirty="0"/>
            </a:br>
            <a:r>
              <a:rPr lang="es-ES" dirty="0"/>
              <a:t>y6 = -4.2;</a:t>
            </a:r>
            <a:br>
              <a:rPr lang="es-ES" sz="2000" dirty="0"/>
            </a:br>
            <a:br>
              <a:rPr lang="es-E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p.vk.me/c633222/v633222016/45fbc/cILGLV76o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20"/>
            <a:ext cx="9144000" cy="68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760" y="1848959"/>
            <a:ext cx="4968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 = Math.sqrt((x2-x1)*(x2-x1)+(y2-y1)*(y2-y1));</a:t>
            </a:r>
            <a:br>
              <a:rPr lang="es-ES" sz="2000" dirty="0"/>
            </a:br>
            <a:r>
              <a:rPr lang="es-ES" dirty="0"/>
              <a:t>a = (L1*L1-L2*L2+d*d)/(2*d);</a:t>
            </a:r>
            <a:br>
              <a:rPr lang="es-ES" sz="2000" dirty="0"/>
            </a:br>
            <a:r>
              <a:rPr lang="es-ES" dirty="0"/>
              <a:t>h = Math.sqrt(L1*L1-a*a);</a:t>
            </a:r>
            <a:br>
              <a:rPr lang="es-ES" sz="2000" dirty="0"/>
            </a:br>
            <a:r>
              <a:rPr lang="es-ES" dirty="0"/>
              <a:t>x3 = x1 + a*(x2-x1)/d - h*(y2-y1)/d;</a:t>
            </a:r>
            <a:br>
              <a:rPr lang="es-ES" sz="2000" dirty="0"/>
            </a:br>
            <a:r>
              <a:rPr lang="es-ES" dirty="0"/>
              <a:t>y3 = y1 + a*(y2-y1)/d + h*(x2-x1)/d;</a:t>
            </a:r>
            <a:br>
              <a:rPr lang="es-ES" sz="2000" dirty="0"/>
            </a:br>
            <a:r>
              <a:rPr lang="es-ES" dirty="0"/>
              <a:t>a1 = Math.acos(Math.abs(x3-x2)/L2)/3.1415</a:t>
            </a:r>
            <a:br>
              <a:rPr lang="es-ES" sz="2000" dirty="0"/>
            </a:br>
            <a:endParaRPr lang="es-ES" sz="2000" dirty="0"/>
          </a:p>
          <a:p>
            <a:r>
              <a:rPr lang="es-ES" sz="2000" dirty="0"/>
              <a:t>*******</a:t>
            </a:r>
          </a:p>
          <a:p>
            <a:br>
              <a:rPr lang="es-ES" sz="2000" dirty="0"/>
            </a:br>
            <a:r>
              <a:rPr lang="es-ES" dirty="0"/>
              <a:t>servo3.setAngle(a1);</a:t>
            </a:r>
            <a:br>
              <a:rPr lang="es-ES" sz="2000" dirty="0"/>
            </a:br>
            <a:r>
              <a:rPr lang="es-ES" dirty="0"/>
              <a:t>servo5.setAngle(180-a2);</a:t>
            </a:r>
            <a:br>
              <a:rPr lang="es-ES" sz="2000" dirty="0"/>
            </a:b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31432" y="199492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s-ES" sz="2000" dirty="0"/>
            </a:br>
            <a:br>
              <a:rPr lang="es-ES" sz="2000" dirty="0"/>
            </a:br>
            <a:br>
              <a:rPr lang="es-ES" sz="2000" dirty="0"/>
            </a:br>
            <a:br>
              <a:rPr lang="es-ES" sz="20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75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75</Words>
  <Application>Microsoft Office PowerPoint</Application>
  <PresentationFormat>Экран (4:3)</PresentationFormat>
  <Paragraphs>29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Calibri</vt:lpstr>
      <vt:lpstr>Тема Office</vt:lpstr>
      <vt:lpstr>Презентация PowerPoint</vt:lpstr>
      <vt:lpstr>Презентация PowerPoint</vt:lpstr>
      <vt:lpstr>Задача 0</vt:lpstr>
      <vt:lpstr>Задача 0</vt:lpstr>
      <vt:lpstr>Задача 0</vt:lpstr>
      <vt:lpstr>Задача 0</vt:lpstr>
      <vt:lpstr>Задача 1</vt:lpstr>
      <vt:lpstr>Задача 1</vt:lpstr>
      <vt:lpstr>Задача 1</vt:lpstr>
      <vt:lpstr>Задача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Артём Ломов</cp:lastModifiedBy>
  <cp:revision>25</cp:revision>
  <dcterms:created xsi:type="dcterms:W3CDTF">2016-08-24T10:42:36Z</dcterms:created>
  <dcterms:modified xsi:type="dcterms:W3CDTF">2016-08-25T12:06:24Z</dcterms:modified>
</cp:coreProperties>
</file>