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08A6-8AAA-4D75-B3CF-974AD2327E31}" type="datetimeFigureOut">
              <a:rPr lang="ru-RU" smtClean="0"/>
              <a:t>24.08.2016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1C05-A1C5-496F-802E-1C5E3B18770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08A6-8AAA-4D75-B3CF-974AD2327E31}" type="datetimeFigureOut">
              <a:rPr lang="ru-RU" smtClean="0"/>
              <a:t>24.08.2016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1C05-A1C5-496F-802E-1C5E3B18770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08A6-8AAA-4D75-B3CF-974AD2327E31}" type="datetimeFigureOut">
              <a:rPr lang="ru-RU" smtClean="0"/>
              <a:t>24.08.2016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1C05-A1C5-496F-802E-1C5E3B18770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08A6-8AAA-4D75-B3CF-974AD2327E31}" type="datetimeFigureOut">
              <a:rPr lang="ru-RU" smtClean="0"/>
              <a:t>24.08.2016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1C05-A1C5-496F-802E-1C5E3B18770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08A6-8AAA-4D75-B3CF-974AD2327E31}" type="datetimeFigureOut">
              <a:rPr lang="ru-RU" smtClean="0"/>
              <a:t>24.08.2016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1C05-A1C5-496F-802E-1C5E3B18770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08A6-8AAA-4D75-B3CF-974AD2327E31}" type="datetimeFigureOut">
              <a:rPr lang="ru-RU" smtClean="0"/>
              <a:t>24.08.2016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1C05-A1C5-496F-802E-1C5E3B18770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08A6-8AAA-4D75-B3CF-974AD2327E31}" type="datetimeFigureOut">
              <a:rPr lang="ru-RU" smtClean="0"/>
              <a:t>24.08.2016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1C05-A1C5-496F-802E-1C5E3B18770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08A6-8AAA-4D75-B3CF-974AD2327E31}" type="datetimeFigureOut">
              <a:rPr lang="ru-RU" smtClean="0"/>
              <a:t>24.08.2016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1C05-A1C5-496F-802E-1C5E3B18770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08A6-8AAA-4D75-B3CF-974AD2327E31}" type="datetimeFigureOut">
              <a:rPr lang="ru-RU" smtClean="0"/>
              <a:t>24.08.2016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1C05-A1C5-496F-802E-1C5E3B18770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08A6-8AAA-4D75-B3CF-974AD2327E31}" type="datetimeFigureOut">
              <a:rPr lang="ru-RU" smtClean="0"/>
              <a:t>24.08.2016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1C05-A1C5-496F-802E-1C5E3B18770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08A6-8AAA-4D75-B3CF-974AD2327E31}" type="datetimeFigureOut">
              <a:rPr lang="ru-RU" smtClean="0"/>
              <a:t>24.08.2016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1C05-A1C5-496F-802E-1C5E3B18770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A08A6-8AAA-4D75-B3CF-974AD2327E31}" type="datetimeFigureOut">
              <a:rPr lang="ru-RU" smtClean="0"/>
              <a:t>24.08.2016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B1C05-A1C5-496F-802E-1C5E3B187701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audio" Target="file:///C:\Users\user\Desktop\&#1042;&#1080;&#1085;&#1086;&#1089;&#1085;&#1077;&#1078;&#1082;&#1080;\&#1053;&#1058;&#1042;%20-%20&#1063;&#1055;.mp3" TargetMode="Externa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audio" Target="file:///C:\Users\user\Desktop\&#1042;&#1080;&#1085;&#1086;&#1089;&#1085;&#1077;&#1078;&#1082;&#1080;\&#1053;&#1058;&#1042;%20-%20&#1063;&#1055;.mp3" TargetMode="Externa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audio" Target="file:///C:\Users\user\Desktop\&#1042;&#1080;&#1085;&#1086;&#1089;&#1085;&#1077;&#1078;&#1082;&#1080;\&#1053;&#1058;&#1042;%20-%20&#1063;&#1055;.mp3" TargetMode="Externa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audio" Target="file:///C:\Users\user\Desktop\&#1042;&#1080;&#1085;&#1086;&#1089;&#1085;&#1077;&#1078;&#1082;&#1080;\&#1053;&#1058;&#1042;%20-%20&#1063;&#1055;.mp3" TargetMode="Externa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6" name="Picture 2" descr="https://pp.vk.me/c633222/v633222016/46084/tPzoS96FlK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233" y="0"/>
            <a:ext cx="9098279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3554" name="Picture 2" descr="https://pp.vk.me/c633222/v633222016/4608d/An5H8hXOlT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472" y="0"/>
            <a:ext cx="908304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https://pp.vk.me/c633222/v633222016/46061/xh0QHXbx0m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447"/>
            <a:ext cx="9144000" cy="68809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НТВ - ЧП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4419600" y="3276600"/>
            <a:ext cx="304800" cy="304800"/>
          </a:xfrm>
          <a:prstGeom prst="rect">
            <a:avLst/>
          </a:prstGeom>
        </p:spPr>
      </p:pic>
      <p:pic>
        <p:nvPicPr>
          <p:cNvPr id="4100" name="Picture 4" descr="https://pp.vk.me/c633222/v633222016/45fce/E15oZjgZUYI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472" y="0"/>
            <a:ext cx="908304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53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НТВ - ЧП.mp3">
            <a:hlinkClick r:id="" action="ppaction://media"/>
          </p:cNvPr>
          <p:cNvPicPr>
            <a:picLocks noGrp="1" noRot="1" noChangeAspect="1"/>
          </p:cNvPicPr>
          <p:nvPr>
            <p:ph idx="1"/>
            <a:audi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4419600" y="3709988"/>
            <a:ext cx="304800" cy="3048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 descr="https://pp.vk.me/c633222/v633222016/45fd7/cr7EdE9wLbA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472" y="1"/>
            <a:ext cx="908304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53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НТВ - ЧП.mp3">
            <a:hlinkClick r:id="" action="ppaction://media"/>
          </p:cNvPr>
          <p:cNvPicPr>
            <a:picLocks noGrp="1" noRot="1" noChangeAspect="1"/>
          </p:cNvPicPr>
          <p:nvPr>
            <p:ph idx="1"/>
            <a:audi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251520" y="6381328"/>
            <a:ext cx="304800" cy="3048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https://pp.vk.me/c633222/v633222016/45fe8/pdlXJl8jEnA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844" y="0"/>
            <a:ext cx="909066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53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НТВ - ЧП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323528" y="6237312"/>
            <a:ext cx="304800" cy="304800"/>
          </a:xfrm>
          <a:prstGeom prst="rect">
            <a:avLst/>
          </a:prstGeom>
        </p:spPr>
      </p:pic>
      <p:pic>
        <p:nvPicPr>
          <p:cNvPr id="1026" name="Picture 2" descr="https://pp.vk.me/c633222/v633222016/45ff1/R0DPbxu5Nr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2712" y="0"/>
            <a:ext cx="90678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53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482" name="Picture 2" descr="https://pp.vk.me/c633222/v633222016/4603d/QuHa-ZWVVD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982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9458" name="Picture 2" descr="https://pp.vk.me/c633222/v633222016/46046/TTrIEKhlgW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6532" y="0"/>
            <a:ext cx="898398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8434" name="Picture 2" descr="https://pp.vk.me/c633222/v633222016/4604f/8F_8qKF-0I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60" y="0"/>
            <a:ext cx="9050952" cy="68683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1506" name="Picture 2" descr="https://pp.vk.me/c633222/v633222016/46058/zrmfS7szBqU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" y="0"/>
            <a:ext cx="908304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0</Words>
  <Application>Microsoft Office PowerPoint</Application>
  <PresentationFormat>Экран (4:3)</PresentationFormat>
  <Paragraphs>0</Paragraphs>
  <Slides>11</Slides>
  <Notes>0</Notes>
  <HiddenSlides>0</HiddenSlides>
  <MMClips>4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user</cp:lastModifiedBy>
  <cp:revision>9</cp:revision>
  <dcterms:created xsi:type="dcterms:W3CDTF">2016-08-24T10:42:36Z</dcterms:created>
  <dcterms:modified xsi:type="dcterms:W3CDTF">2016-08-24T12:10:23Z</dcterms:modified>
</cp:coreProperties>
</file>