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73" d="100"/>
          <a:sy n="73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84392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313539" y="8392124"/>
            <a:ext cx="300402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lang="ru-RU" b="1" dirty="0" smtClean="0">
                <a:solidFill>
                  <a:srgbClr val="0070C0"/>
                </a:solidFill>
              </a:rPr>
              <a:t>САЛМАНОВ</a:t>
            </a:r>
            <a:r>
              <a:rPr lang="ru-RU" b="1" dirty="0" smtClean="0">
                <a:solidFill>
                  <a:srgbClr val="FF0000"/>
                </a:solidFill>
              </a:rPr>
              <a:t>ВУСАЛ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8775573" y="8392124"/>
            <a:ext cx="37702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lang="ru-RU" b="1" dirty="0" smtClean="0">
                <a:solidFill>
                  <a:srgbClr val="0070C0"/>
                </a:solidFill>
              </a:rPr>
              <a:t>ГОНЧАРОВ</a:t>
            </a:r>
            <a:r>
              <a:rPr lang="ru-RU" b="1" dirty="0" smtClean="0">
                <a:solidFill>
                  <a:srgbClr val="FF0000"/>
                </a:solidFill>
              </a:rPr>
              <a:t>АЛЕКСАНДР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5156443" y="4251924"/>
            <a:ext cx="331821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lang="ru-RU" b="1" dirty="0" smtClean="0">
                <a:solidFill>
                  <a:srgbClr val="0070C0"/>
                </a:solidFill>
              </a:rPr>
              <a:t>ВАРГАНОВ</a:t>
            </a:r>
            <a:r>
              <a:rPr lang="ru-RU" b="1" dirty="0" smtClean="0">
                <a:solidFill>
                  <a:srgbClr val="FF0000"/>
                </a:solidFill>
              </a:rPr>
              <a:t>ЕВГЕНИЙ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9116214" y="4251924"/>
            <a:ext cx="308898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lang="ru-RU" b="1" dirty="0" smtClean="0">
                <a:solidFill>
                  <a:srgbClr val="0070C0"/>
                </a:solidFill>
              </a:rPr>
              <a:t>НИКУЛИН</a:t>
            </a:r>
            <a:r>
              <a:rPr lang="ru-RU" b="1" dirty="0" smtClean="0">
                <a:solidFill>
                  <a:srgbClr val="FF0000"/>
                </a:solidFill>
              </a:rPr>
              <a:t>ДМИТРИЙ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463492" y="8392124"/>
            <a:ext cx="37221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lang="ru-RU" b="1" dirty="0" smtClean="0">
                <a:solidFill>
                  <a:srgbClr val="0070C0"/>
                </a:solidFill>
              </a:rPr>
              <a:t>ЗИМАКОВА</a:t>
            </a:r>
            <a:r>
              <a:rPr lang="ru-RU" b="1" dirty="0" smtClean="0">
                <a:solidFill>
                  <a:srgbClr val="FF0000"/>
                </a:solidFill>
              </a:rPr>
              <a:t>ЕКАТЕРИНА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900307" y="4251924"/>
            <a:ext cx="284853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lang="ru-RU" b="1" dirty="0" smtClean="0">
                <a:solidFill>
                  <a:srgbClr val="0070C0"/>
                </a:solidFill>
              </a:rPr>
              <a:t>МИТЮКОВА</a:t>
            </a:r>
            <a:r>
              <a:rPr b="1" dirty="0" smtClean="0">
                <a:solidFill>
                  <a:srgbClr val="FF0000"/>
                </a:solidFill>
              </a:rPr>
              <a:t>А</a:t>
            </a:r>
            <a:r>
              <a:rPr lang="ru-RU" b="1" dirty="0" smtClean="0">
                <a:solidFill>
                  <a:srgbClr val="FF0000"/>
                </a:solidFill>
              </a:rPr>
              <a:t>ННА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6061855" y="4818085"/>
            <a:ext cx="150739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Математик</a:t>
            </a:r>
          </a:p>
        </p:txBody>
      </p:sp>
      <p:sp>
        <p:nvSpPr>
          <p:cNvPr id="126" name="Shape 126"/>
          <p:cNvSpPr/>
          <p:nvPr/>
        </p:nvSpPr>
        <p:spPr>
          <a:xfrm>
            <a:off x="6181019" y="8958285"/>
            <a:ext cx="126906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Инженер</a:t>
            </a:r>
          </a:p>
        </p:txBody>
      </p:sp>
      <p:sp>
        <p:nvSpPr>
          <p:cNvPr id="127" name="Shape 127"/>
          <p:cNvSpPr/>
          <p:nvPr/>
        </p:nvSpPr>
        <p:spPr>
          <a:xfrm>
            <a:off x="9743141" y="4818085"/>
            <a:ext cx="183512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Программист</a:t>
            </a:r>
          </a:p>
        </p:txBody>
      </p:sp>
      <p:sp>
        <p:nvSpPr>
          <p:cNvPr id="128" name="Shape 128"/>
          <p:cNvSpPr/>
          <p:nvPr/>
        </p:nvSpPr>
        <p:spPr>
          <a:xfrm>
            <a:off x="9790220" y="8958285"/>
            <a:ext cx="174096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Разработчик</a:t>
            </a:r>
          </a:p>
        </p:txBody>
      </p:sp>
      <p:sp>
        <p:nvSpPr>
          <p:cNvPr id="129" name="Shape 129"/>
          <p:cNvSpPr/>
          <p:nvPr/>
        </p:nvSpPr>
        <p:spPr>
          <a:xfrm>
            <a:off x="2444311" y="8958285"/>
            <a:ext cx="1760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Организатор</a:t>
            </a:r>
          </a:p>
        </p:txBody>
      </p:sp>
      <p:sp>
        <p:nvSpPr>
          <p:cNvPr id="130" name="Shape 130"/>
          <p:cNvSpPr/>
          <p:nvPr/>
        </p:nvSpPr>
        <p:spPr>
          <a:xfrm>
            <a:off x="2155398" y="4805386"/>
            <a:ext cx="233835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Дизайнер</a:t>
            </a:r>
          </a:p>
        </p:txBody>
      </p:sp>
      <p:pic>
        <p:nvPicPr>
          <p:cNvPr id="131" name="circ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5923" y="5689280"/>
            <a:ext cx="2429562" cy="2429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circle (3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0769" y="5689280"/>
            <a:ext cx="2429562" cy="2429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circle (2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0769" y="1702725"/>
            <a:ext cx="2429562" cy="2429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circle (4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45923" y="1702725"/>
            <a:ext cx="2429562" cy="2429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circle (5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09793" y="5689280"/>
            <a:ext cx="2429562" cy="2429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31" y="33616"/>
            <a:ext cx="3659754" cy="1857814"/>
          </a:xfrm>
          <a:prstGeom prst="rect">
            <a:avLst/>
          </a:prstGeom>
        </p:spPr>
      </p:pic>
      <p:sp>
        <p:nvSpPr>
          <p:cNvPr id="135" name="Shape 135"/>
          <p:cNvSpPr/>
          <p:nvPr/>
        </p:nvSpPr>
        <p:spPr>
          <a:xfrm>
            <a:off x="-876822" y="564978"/>
            <a:ext cx="5370572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500" i="1">
                <a:solidFill>
                  <a:srgbClr val="FF25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b="1" spc="400" dirty="0" smtClean="0"/>
              <a:t>po</a:t>
            </a:r>
            <a:r>
              <a:rPr b="1" spc="400" dirty="0" smtClean="0"/>
              <a:t>lytope</a:t>
            </a:r>
            <a:endParaRPr b="1" spc="400" dirty="0"/>
          </a:p>
        </p:txBody>
      </p:sp>
      <p:pic>
        <p:nvPicPr>
          <p:cNvPr id="137" name="circle (6)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09793" y="1702725"/>
            <a:ext cx="2429562" cy="2429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Macintosh PowerPoint</Application>
  <PresentationFormat>Другой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Helvetica</vt:lpstr>
      <vt:lpstr>Helvetica Light</vt:lpstr>
      <vt:lpstr>Helvetica Neue</vt:lpstr>
      <vt:lpstr>White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Nadya</dc:creator>
  <cp:lastModifiedBy>Пользователь Microsoft Office</cp:lastModifiedBy>
  <cp:revision>3</cp:revision>
  <dcterms:modified xsi:type="dcterms:W3CDTF">2017-01-29T21:16:38Z</dcterms:modified>
</cp:coreProperties>
</file>