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C7"/>
    <a:srgbClr val="582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1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8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3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2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15D1-F2E6-4C5D-B248-F23691531489}" type="datetimeFigureOut">
              <a:rPr lang="ru-RU" smtClean="0"/>
              <a:t>01.02.17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547B-333C-49E4-9557-F481FB046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-48719"/>
            <a:ext cx="9174836" cy="1245471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Polytope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 smtClean="0">
                <a:latin typeface="Monotype Corsiva" panose="03010101010201010101" pitchFamily="66" charset="0"/>
              </a:rPr>
              <a:t>новый взгляд на </a:t>
            </a:r>
            <a:r>
              <a:rPr lang="en-US" sz="3200" dirty="0" smtClean="0">
                <a:latin typeface="Monotype Corsiva" panose="03010101010201010101" pitchFamily="66" charset="0"/>
              </a:rPr>
              <a:t>time-tracking</a:t>
            </a:r>
            <a:endParaRPr lang="ru-RU" sz="6000" dirty="0">
              <a:latin typeface="Monotype Corsiva" panose="03010101010201010101" pitchFamily="66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3543387" y="2580870"/>
            <a:ext cx="2536495" cy="157059"/>
          </a:xfrm>
          <a:prstGeom prst="rightArrow">
            <a:avLst/>
          </a:prstGeom>
          <a:solidFill>
            <a:srgbClr val="6B6BC7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560749" y="2924944"/>
            <a:ext cx="2295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ользовательское тестирование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4208" y="4401522"/>
            <a:ext cx="254167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Новое:</a:t>
            </a:r>
          </a:p>
          <a:p>
            <a:pPr marL="342900" indent="-342900">
              <a:buAutoNum type="arabicPeriod"/>
            </a:pPr>
            <a:r>
              <a:rPr lang="ru-RU" dirty="0" smtClean="0"/>
              <a:t>Грани на магнитах</a:t>
            </a:r>
          </a:p>
          <a:p>
            <a:pPr marL="342900" indent="-342900">
              <a:buAutoNum type="arabicPeriod"/>
            </a:pPr>
            <a:r>
              <a:rPr lang="ru-RU" dirty="0" smtClean="0"/>
              <a:t>Включение в комп</a:t>
            </a:r>
          </a:p>
          <a:p>
            <a:pPr marL="342900" indent="-342900">
              <a:buAutoNum type="arabicPeriod"/>
            </a:pPr>
            <a:r>
              <a:rPr lang="ru-RU" dirty="0" smtClean="0"/>
              <a:t>2 </a:t>
            </a:r>
            <a:r>
              <a:rPr lang="ru-RU" dirty="0" err="1" smtClean="0"/>
              <a:t>макрера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Материал </a:t>
            </a:r>
            <a:r>
              <a:rPr lang="ru-RU" dirty="0" smtClean="0"/>
              <a:t>изделия: пластик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Выделение кнопки включение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36" y="5170919"/>
            <a:ext cx="1493862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Подсветка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63669" y="5170920"/>
            <a:ext cx="1544822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Вибрация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62154" y="4221088"/>
            <a:ext cx="2413244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Пустая грань «ничегонеделания»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421682" y="5619961"/>
            <a:ext cx="202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НАПОМИНАНИЕ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Левая фигурная скобка 1031"/>
          <p:cNvSpPr/>
          <p:nvPr/>
        </p:nvSpPr>
        <p:spPr>
          <a:xfrm rot="16200000">
            <a:off x="2177282" y="4446044"/>
            <a:ext cx="516972" cy="3264918"/>
          </a:xfrm>
          <a:prstGeom prst="leftBrace">
            <a:avLst>
              <a:gd name="adj1" fmla="val 8333"/>
              <a:gd name="adj2" fmla="val 50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3" name="Пятно 1 1032"/>
          <p:cNvSpPr/>
          <p:nvPr/>
        </p:nvSpPr>
        <p:spPr>
          <a:xfrm>
            <a:off x="94279" y="6336989"/>
            <a:ext cx="344739" cy="415030"/>
          </a:xfrm>
          <a:prstGeom prst="irregularSeal1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480389" y="6359838"/>
            <a:ext cx="55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Потряси </a:t>
            </a:r>
            <a:r>
              <a:rPr lang="en-US" i="1" dirty="0" smtClean="0"/>
              <a:t>polytope</a:t>
            </a:r>
            <a:r>
              <a:rPr lang="ru-RU" i="1" dirty="0" smtClean="0"/>
              <a:t>,чтобы отключить напоминание!!!</a:t>
            </a:r>
            <a:endParaRPr lang="ru-RU" i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7" t="18238" r="33178" b="58197"/>
          <a:stretch/>
        </p:blipFill>
        <p:spPr bwMode="auto">
          <a:xfrm>
            <a:off x="694949" y="1324190"/>
            <a:ext cx="2740079" cy="267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27" t="18238" r="33178" b="58197"/>
          <a:stretch/>
        </p:blipFill>
        <p:spPr bwMode="auto">
          <a:xfrm>
            <a:off x="6278898" y="1404560"/>
            <a:ext cx="2736304" cy="26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</Words>
  <Application>Microsoft Macintosh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Monotype Corsiva</vt:lpstr>
      <vt:lpstr>Times New Roman</vt:lpstr>
      <vt:lpstr>Тема Office</vt:lpstr>
      <vt:lpstr>Polytope новый взгляд на time-tracking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Пользователь Microsoft Office</cp:lastModifiedBy>
  <cp:revision>11</cp:revision>
  <dcterms:created xsi:type="dcterms:W3CDTF">2017-01-31T19:19:09Z</dcterms:created>
  <dcterms:modified xsi:type="dcterms:W3CDTF">2017-02-01T06:34:50Z</dcterms:modified>
</cp:coreProperties>
</file>