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4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15BD-4D5F-4C34-9B28-3B62D6D47965}" type="datetimeFigureOut">
              <a:rPr lang="ru-RU" smtClean="0"/>
              <a:t>30.01.2017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C2FE-5163-42DF-90CC-28CF5BA296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23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15BD-4D5F-4C34-9B28-3B62D6D47965}" type="datetimeFigureOut">
              <a:rPr lang="ru-RU" smtClean="0"/>
              <a:t>30.01.2017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C2FE-5163-42DF-90CC-28CF5BA296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37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15BD-4D5F-4C34-9B28-3B62D6D47965}" type="datetimeFigureOut">
              <a:rPr lang="ru-RU" smtClean="0"/>
              <a:t>30.01.2017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C2FE-5163-42DF-90CC-28CF5BA296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189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15BD-4D5F-4C34-9B28-3B62D6D47965}" type="datetimeFigureOut">
              <a:rPr lang="ru-RU" smtClean="0"/>
              <a:t>30.01.2017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C2FE-5163-42DF-90CC-28CF5BA296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52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15BD-4D5F-4C34-9B28-3B62D6D47965}" type="datetimeFigureOut">
              <a:rPr lang="ru-RU" smtClean="0"/>
              <a:t>30.01.2017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C2FE-5163-42DF-90CC-28CF5BA296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23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15BD-4D5F-4C34-9B28-3B62D6D47965}" type="datetimeFigureOut">
              <a:rPr lang="ru-RU" smtClean="0"/>
              <a:t>30.01.2017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C2FE-5163-42DF-90CC-28CF5BA296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57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15BD-4D5F-4C34-9B28-3B62D6D47965}" type="datetimeFigureOut">
              <a:rPr lang="ru-RU" smtClean="0"/>
              <a:t>30.01.2017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C2FE-5163-42DF-90CC-28CF5BA296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40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15BD-4D5F-4C34-9B28-3B62D6D47965}" type="datetimeFigureOut">
              <a:rPr lang="ru-RU" smtClean="0"/>
              <a:t>30.01.2017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C2FE-5163-42DF-90CC-28CF5BA296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27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15BD-4D5F-4C34-9B28-3B62D6D47965}" type="datetimeFigureOut">
              <a:rPr lang="ru-RU" smtClean="0"/>
              <a:t>30.01.2017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C2FE-5163-42DF-90CC-28CF5BA296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25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15BD-4D5F-4C34-9B28-3B62D6D47965}" type="datetimeFigureOut">
              <a:rPr lang="ru-RU" smtClean="0"/>
              <a:t>30.01.2017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C2FE-5163-42DF-90CC-28CF5BA296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60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15BD-4D5F-4C34-9B28-3B62D6D47965}" type="datetimeFigureOut">
              <a:rPr lang="ru-RU" smtClean="0"/>
              <a:t>30.01.2017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C2FE-5163-42DF-90CC-28CF5BA296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88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515BD-4D5F-4C34-9B28-3B62D6D47965}" type="datetimeFigureOut">
              <a:rPr lang="ru-RU" smtClean="0"/>
              <a:t>30.01.2017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3C2FE-5163-42DF-90CC-28CF5BA296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54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36761">
            <a:off x="3823572" y="764402"/>
            <a:ext cx="5068792" cy="506879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 rot="21271431">
            <a:off x="3907757" y="4470830"/>
            <a:ext cx="49004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Arial" panose="020B0604020202020204" pitchFamily="34" charset="0"/>
              </a:rPr>
              <a:t>Yabs labs</a:t>
            </a:r>
            <a:endParaRPr lang="ru-RU" sz="80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7589" y="441222"/>
            <a:ext cx="3049296" cy="9541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200" b="1" kern="1200" dirty="0">
                <a:solidFill>
                  <a:schemeClr val="tx1"/>
                </a:solidFill>
              </a:rPr>
              <a:t>Слава Алексеев</a:t>
            </a:r>
          </a:p>
          <a:p>
            <a:pPr algn="ctr"/>
            <a:r>
              <a:rPr lang="en-US" sz="2400" dirty="0">
                <a:latin typeface="Agency FB" panose="020B0503020202020204" pitchFamily="34" charset="0"/>
              </a:rPr>
              <a:t>Software engineer</a:t>
            </a:r>
            <a:endParaRPr lang="ru-RU" sz="2400" kern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3276" y="2233195"/>
            <a:ext cx="2670897" cy="9541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200" b="1" kern="1200" dirty="0">
                <a:solidFill>
                  <a:schemeClr val="tx1"/>
                </a:solidFill>
              </a:rPr>
              <a:t>Анна </a:t>
            </a:r>
            <a:r>
              <a:rPr lang="ru-RU" sz="3200" b="1" kern="1200" dirty="0" err="1">
                <a:solidFill>
                  <a:schemeClr val="tx1"/>
                </a:solidFill>
              </a:rPr>
              <a:t>Тампио</a:t>
            </a:r>
            <a:endParaRPr lang="en-US" sz="3200" b="1" dirty="0">
              <a:latin typeface="Agency FB" panose="020B0503020202020204" pitchFamily="34" charset="0"/>
            </a:endParaRPr>
          </a:p>
          <a:p>
            <a:pPr algn="ctr"/>
            <a:r>
              <a:rPr lang="ru-RU" sz="2400" kern="1200" dirty="0">
                <a:solidFill>
                  <a:schemeClr val="tx1"/>
                </a:solidFill>
              </a:rPr>
              <a:t>3</a:t>
            </a:r>
            <a:r>
              <a:rPr lang="en-US" sz="2400" kern="1200" dirty="0">
                <a:solidFill>
                  <a:schemeClr val="tx1"/>
                </a:solidFill>
                <a:latin typeface="Agency FB" panose="020B0503020202020204" pitchFamily="34" charset="0"/>
              </a:rPr>
              <a:t>D designer</a:t>
            </a:r>
            <a:endParaRPr lang="ru-RU" sz="2400" kern="1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5221" y="4137670"/>
            <a:ext cx="33451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Эвелина Гиндина</a:t>
            </a:r>
            <a:endParaRPr lang="ru-RU" sz="3200" b="1" kern="1200" dirty="0">
              <a:solidFill>
                <a:schemeClr val="tx1"/>
              </a:solidFill>
            </a:endParaRPr>
          </a:p>
          <a:p>
            <a:pPr algn="ctr"/>
            <a:r>
              <a:rPr lang="en-US" sz="2400" kern="1200" dirty="0">
                <a:solidFill>
                  <a:schemeClr val="tx1"/>
                </a:solidFill>
                <a:latin typeface="Agency FB" panose="020B0503020202020204" pitchFamily="34" charset="0"/>
              </a:rPr>
              <a:t>Speaker </a:t>
            </a:r>
            <a:endParaRPr lang="ru-RU" sz="2400" kern="1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30884" y="2225398"/>
            <a:ext cx="3770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Никита </a:t>
            </a:r>
            <a:r>
              <a:rPr lang="ru-RU" sz="3200" b="1" dirty="0" err="1"/>
              <a:t>Ложников</a:t>
            </a:r>
            <a:endParaRPr lang="ru-RU" sz="3200" b="1" kern="12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latin typeface="Agency FB" panose="020B0503020202020204" pitchFamily="34" charset="0"/>
              </a:rPr>
              <a:t>Hardware engineer</a:t>
            </a:r>
            <a:endParaRPr lang="ru-RU" sz="2400" kern="1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60146" y="462933"/>
            <a:ext cx="3049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kern="1200" dirty="0">
                <a:solidFill>
                  <a:schemeClr val="tx1"/>
                </a:solidFill>
              </a:rPr>
              <a:t>Стас Кузнецов</a:t>
            </a:r>
            <a:endParaRPr lang="en-US" sz="3200" b="1" kern="12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latin typeface="Agency FB" panose="020B0503020202020204" pitchFamily="34" charset="0"/>
              </a:rPr>
              <a:t>UI/UX</a:t>
            </a:r>
            <a:endParaRPr lang="ru-RU" sz="2400" kern="1200" dirty="0">
              <a:solidFill>
                <a:schemeClr val="tx1"/>
              </a:solidFill>
            </a:endParaRPr>
          </a:p>
        </p:txBody>
      </p:sp>
      <p:cxnSp>
        <p:nvCxnSpPr>
          <p:cNvPr id="23" name="Соединитель: изогнутый 22"/>
          <p:cNvCxnSpPr>
            <a:cxnSpLocks/>
            <a:stCxn id="35" idx="2"/>
          </p:cNvCxnSpPr>
          <p:nvPr/>
        </p:nvCxnSpPr>
        <p:spPr>
          <a:xfrm rot="5400000" flipH="1" flipV="1">
            <a:off x="3143045" y="1157492"/>
            <a:ext cx="757196" cy="3390834"/>
          </a:xfrm>
          <a:prstGeom prst="curvedConnector4">
            <a:avLst>
              <a:gd name="adj1" fmla="val -30190"/>
              <a:gd name="adj2" fmla="val 72541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Прямоугольник: загнутый угол 34"/>
          <p:cNvSpPr/>
          <p:nvPr/>
        </p:nvSpPr>
        <p:spPr>
          <a:xfrm>
            <a:off x="297588" y="2246512"/>
            <a:ext cx="3057275" cy="984995"/>
          </a:xfrm>
          <a:prstGeom prst="foldedCorne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Прямоугольник: загнутый угол 35"/>
          <p:cNvSpPr/>
          <p:nvPr/>
        </p:nvSpPr>
        <p:spPr>
          <a:xfrm>
            <a:off x="305568" y="419513"/>
            <a:ext cx="3049296" cy="997527"/>
          </a:xfrm>
          <a:prstGeom prst="foldedCorne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8" name="Соединитель: изогнутый 37"/>
          <p:cNvCxnSpPr>
            <a:cxnSpLocks/>
            <a:stCxn id="36" idx="3"/>
          </p:cNvCxnSpPr>
          <p:nvPr/>
        </p:nvCxnSpPr>
        <p:spPr>
          <a:xfrm>
            <a:off x="3354864" y="918277"/>
            <a:ext cx="758334" cy="131554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Прямоугольник: загнутый угол 39"/>
          <p:cNvSpPr/>
          <p:nvPr/>
        </p:nvSpPr>
        <p:spPr>
          <a:xfrm>
            <a:off x="305568" y="4141207"/>
            <a:ext cx="3264847" cy="1009161"/>
          </a:xfrm>
          <a:prstGeom prst="foldedCorne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2" name="Соединитель: изогнутый 41"/>
          <p:cNvCxnSpPr>
            <a:cxnSpLocks/>
            <a:stCxn id="40" idx="3"/>
          </p:cNvCxnSpPr>
          <p:nvPr/>
        </p:nvCxnSpPr>
        <p:spPr>
          <a:xfrm flipV="1">
            <a:off x="3570415" y="2461617"/>
            <a:ext cx="2651000" cy="2184171"/>
          </a:xfrm>
          <a:prstGeom prst="curvedConnector3">
            <a:avLst>
              <a:gd name="adj1" fmla="val 8863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Прямоугольник: загнутый угол 42"/>
          <p:cNvSpPr/>
          <p:nvPr/>
        </p:nvSpPr>
        <p:spPr>
          <a:xfrm rot="10800000">
            <a:off x="8860145" y="335330"/>
            <a:ext cx="3160638" cy="1081710"/>
          </a:xfrm>
          <a:prstGeom prst="foldedCorne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2" name="Прямоугольник: загнутый угол 51"/>
          <p:cNvSpPr/>
          <p:nvPr/>
        </p:nvSpPr>
        <p:spPr>
          <a:xfrm rot="10800000">
            <a:off x="8860144" y="2186483"/>
            <a:ext cx="3331855" cy="1081710"/>
          </a:xfrm>
          <a:prstGeom prst="foldedCorne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3" name="Соединитель: изогнутый 52"/>
          <p:cNvCxnSpPr>
            <a:cxnSpLocks/>
            <a:stCxn id="52" idx="0"/>
          </p:cNvCxnSpPr>
          <p:nvPr/>
        </p:nvCxnSpPr>
        <p:spPr>
          <a:xfrm rot="5400000" flipH="1">
            <a:off x="8267202" y="1009325"/>
            <a:ext cx="952915" cy="3564822"/>
          </a:xfrm>
          <a:prstGeom prst="curvedConnector4">
            <a:avLst>
              <a:gd name="adj1" fmla="val -23990"/>
              <a:gd name="adj2" fmla="val 7336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Соединитель: изогнутый 61"/>
          <p:cNvCxnSpPr>
            <a:cxnSpLocks/>
          </p:cNvCxnSpPr>
          <p:nvPr/>
        </p:nvCxnSpPr>
        <p:spPr>
          <a:xfrm rot="5400000">
            <a:off x="8012043" y="1366459"/>
            <a:ext cx="1310296" cy="329749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838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23</Words>
  <Application>Microsoft Office PowerPoint</Application>
  <PresentationFormat>Широкоэкранный</PresentationFormat>
  <Paragraphs>11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Agency FB</vt:lpstr>
      <vt:lpstr>Arial</vt:lpstr>
      <vt:lpstr>Calibri</vt:lpstr>
      <vt:lpstr>Calibri Light</vt:lpstr>
      <vt:lpstr>Office Theme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Эвелина</dc:creator>
  <cp:lastModifiedBy>Эвелина</cp:lastModifiedBy>
  <cp:revision>11</cp:revision>
  <dcterms:created xsi:type="dcterms:W3CDTF">2017-01-29T19:50:06Z</dcterms:created>
  <dcterms:modified xsi:type="dcterms:W3CDTF">2017-01-29T21:37:35Z</dcterms:modified>
</cp:coreProperties>
</file>