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13" y="588974"/>
            <a:ext cx="7537768" cy="532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55" y="349094"/>
            <a:ext cx="8696867" cy="61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2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76" y="402825"/>
            <a:ext cx="8748382" cy="61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8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354" y="483448"/>
            <a:ext cx="8452167" cy="59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8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60" y="348669"/>
            <a:ext cx="8387773" cy="592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00" y="507224"/>
            <a:ext cx="8181711" cy="57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1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31" y="434622"/>
            <a:ext cx="8065801" cy="57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9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27" y="359329"/>
            <a:ext cx="8336258" cy="58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85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73" y="572747"/>
            <a:ext cx="7833982" cy="553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3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111" y="519867"/>
            <a:ext cx="8400652" cy="59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5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897" y="435706"/>
            <a:ext cx="8465046" cy="59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524" y="270457"/>
            <a:ext cx="8726122" cy="61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3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931" y="391739"/>
            <a:ext cx="8490804" cy="60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717" y="332442"/>
            <a:ext cx="8683987" cy="61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7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0" y="331780"/>
            <a:ext cx="8593835" cy="60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1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052" y="312248"/>
            <a:ext cx="8439289" cy="59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63" y="345981"/>
            <a:ext cx="8774139" cy="62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2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28" y="600063"/>
            <a:ext cx="7795345" cy="55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14" y="340225"/>
            <a:ext cx="8490803" cy="60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9397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0</Words>
  <Application>Microsoft Office PowerPoint</Application>
  <PresentationFormat>Panorámica</PresentationFormat>
  <Paragraphs>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Vindas</dc:creator>
  <cp:lastModifiedBy>Cristian Vindas</cp:lastModifiedBy>
  <cp:revision>6</cp:revision>
  <dcterms:created xsi:type="dcterms:W3CDTF">2019-11-25T17:20:19Z</dcterms:created>
  <dcterms:modified xsi:type="dcterms:W3CDTF">2019-11-25T18:10:13Z</dcterms:modified>
</cp:coreProperties>
</file>