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66" d="100"/>
          <a:sy n="66" d="100"/>
        </p:scale>
        <p:origin x="136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5AF7D2FC-D68F-4CB7-A0F0-381FEA5A6217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BF15230F-E283-4F99-AD8E-8E0307F04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44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2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6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6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95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91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2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70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71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6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1AFF-0CBE-45CE-8FB0-ED4E826F096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34E1-59D9-4134-9BCF-00B3388BB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1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D4F37C-1823-845B-8B13-0E02798818CD}"/>
              </a:ext>
            </a:extLst>
          </p:cNvPr>
          <p:cNvSpPr txBox="1"/>
          <p:nvPr/>
        </p:nvSpPr>
        <p:spPr>
          <a:xfrm>
            <a:off x="1909241" y="1461407"/>
            <a:ext cx="86224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ja-JP" sz="16600" b="1">
                <a:ln>
                  <a:solidFill>
                    <a:srgbClr val="0098D8"/>
                  </a:solidFill>
                </a:ln>
                <a:solidFill>
                  <a:srgbClr val="0098D8"/>
                </a:solidFill>
                <a:latin typeface="Segoe UI" panose="020B0502040204020203" pitchFamily="34" charset="0"/>
                <a:ea typeface="Inter" panose="020B0502030000000004" pitchFamily="34" charset="0"/>
                <a:cs typeface="Segoe UI" panose="020B0502040204020203" pitchFamily="34" charset="0"/>
              </a:rPr>
              <a:t>SDGS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D0ABE8-4219-C363-3A3A-6104CB5B2A77}"/>
              </a:ext>
            </a:extLst>
          </p:cNvPr>
          <p:cNvSpPr txBox="1"/>
          <p:nvPr/>
        </p:nvSpPr>
        <p:spPr>
          <a:xfrm>
            <a:off x="2181045" y="3741522"/>
            <a:ext cx="8256233" cy="283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kumimoji="1" lang="ja-JP" altLang="en-US" sz="4400" u="sng">
                <a:solidFill>
                  <a:srgbClr val="0098D8"/>
                </a:solidFill>
                <a:latin typeface="源ノ角ゴシック JP" panose="020B0800000000000000" pitchFamily="34" charset="-128"/>
                <a:ea typeface="源ノ角ゴシック JP" panose="020B0800000000000000" pitchFamily="34" charset="-128"/>
              </a:rPr>
              <a:t>主</a:t>
            </a:r>
            <a:r>
              <a:rPr kumimoji="1" lang="ja-JP" altLang="en-US" sz="4400" u="sng">
                <a:latin typeface="源ノ角ゴシック JP" panose="020B0800000000000000" pitchFamily="34" charset="-128"/>
                <a:ea typeface="源ノ角ゴシック JP" panose="020B0800000000000000" pitchFamily="34" charset="-128"/>
              </a:rPr>
              <a:t>体的</a:t>
            </a:r>
            <a:r>
              <a:rPr kumimoji="1" lang="ja-JP" altLang="en-US" sz="2800">
                <a:latin typeface="源ノ角ゴシック JP" panose="020B0800000000000000" pitchFamily="34" charset="-128"/>
                <a:ea typeface="源ノ角ゴシック JP" panose="020B0800000000000000" pitchFamily="34" charset="-128"/>
              </a:rPr>
              <a:t>で</a:t>
            </a:r>
            <a:endParaRPr kumimoji="1" lang="en-US" altLang="ja-JP" sz="2800">
              <a:latin typeface="源ノ角ゴシック JP" panose="020B0800000000000000" pitchFamily="34" charset="-128"/>
              <a:ea typeface="源ノ角ゴシック JP" panose="020B0800000000000000" pitchFamily="34" charset="-128"/>
            </a:endParaRPr>
          </a:p>
          <a:p>
            <a:pPr algn="ctr">
              <a:lnSpc>
                <a:spcPct val="140000"/>
              </a:lnSpc>
            </a:pPr>
            <a:r>
              <a:rPr kumimoji="1" lang="ja-JP" altLang="en-US" sz="4400" u="sng">
                <a:solidFill>
                  <a:srgbClr val="0098D8"/>
                </a:solidFill>
                <a:latin typeface="源ノ角ゴシック JP" panose="020B0800000000000000" pitchFamily="34" charset="-128"/>
                <a:ea typeface="源ノ角ゴシック JP" panose="020B0800000000000000" pitchFamily="34" charset="-128"/>
              </a:rPr>
              <a:t>団</a:t>
            </a:r>
            <a:r>
              <a:rPr kumimoji="1" lang="ja-JP" altLang="en-US" sz="4400" u="sng">
                <a:latin typeface="源ノ角ゴシック JP" panose="020B0800000000000000" pitchFamily="34" charset="-128"/>
                <a:ea typeface="源ノ角ゴシック JP" panose="020B0800000000000000" pitchFamily="34" charset="-128"/>
              </a:rPr>
              <a:t>結したグループ</a:t>
            </a:r>
            <a:r>
              <a:rPr kumimoji="1" lang="ja-JP" altLang="en-US" sz="2800">
                <a:latin typeface="源ノ角ゴシック JP" panose="020B0800000000000000" pitchFamily="34" charset="-128"/>
                <a:ea typeface="源ノ角ゴシック JP" panose="020B0800000000000000" pitchFamily="34" charset="-128"/>
              </a:rPr>
              <a:t>で</a:t>
            </a:r>
            <a:endParaRPr kumimoji="1" lang="en-US" altLang="ja-JP" sz="2800">
              <a:latin typeface="源ノ角ゴシック JP" panose="020B0800000000000000" pitchFamily="34" charset="-128"/>
              <a:ea typeface="源ノ角ゴシック JP" panose="020B0800000000000000" pitchFamily="34" charset="-128"/>
            </a:endParaRPr>
          </a:p>
          <a:p>
            <a:pPr algn="ctr">
              <a:lnSpc>
                <a:spcPct val="140000"/>
              </a:lnSpc>
            </a:pPr>
            <a:r>
              <a:rPr kumimoji="1" lang="en-US" altLang="ja-JP" sz="4400">
                <a:solidFill>
                  <a:srgbClr val="0098D8"/>
                </a:solidFill>
                <a:latin typeface="源ノ角ゴシック JP" panose="020B0800000000000000" pitchFamily="34" charset="-128"/>
                <a:ea typeface="源ノ角ゴシック JP" panose="020B0800000000000000" pitchFamily="34" charset="-128"/>
              </a:rPr>
              <a:t>“Study”</a:t>
            </a:r>
            <a:r>
              <a:rPr kumimoji="1" lang="ja-JP" altLang="en-US" sz="3200">
                <a:latin typeface="源ノ角ゴシック JP" panose="020B0800000000000000" pitchFamily="34" charset="-128"/>
                <a:ea typeface="源ノ角ゴシック JP" panose="020B0800000000000000" pitchFamily="34" charset="-128"/>
              </a:rPr>
              <a:t>しよう</a:t>
            </a:r>
            <a:endParaRPr kumimoji="1" lang="en-US" altLang="ja-JP" sz="3600">
              <a:latin typeface="源ノ角ゴシック JP" panose="020B0800000000000000" pitchFamily="34" charset="-128"/>
              <a:ea typeface="源ノ角ゴシック JP" panose="020B0800000000000000" pitchFamily="34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AB5E95B-5132-81BE-124D-E2ED85FD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116" y="5555172"/>
            <a:ext cx="1207785" cy="11551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9E0E80A-627B-2AFF-05C8-9380A7BC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59" y="-286176"/>
            <a:ext cx="2514624" cy="2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8A5C65A-3300-9933-B366-1FA349AA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5" y="116409"/>
            <a:ext cx="1312339" cy="12551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142D491-EE9D-BBDC-265B-166AD60E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539" y="116413"/>
            <a:ext cx="1694750" cy="16209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0A0CA10-AD77-0B74-A62B-0E25BBF5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042" y="116414"/>
            <a:ext cx="1960315" cy="18749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8F1B73-20B1-B5D1-7512-64DF1FE3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712" y="96093"/>
            <a:ext cx="2253808" cy="215566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80C7331-E107-FA8E-3853-9BFD4895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091" y="116408"/>
            <a:ext cx="1562363" cy="14943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F061D00-AA9D-35EC-D22F-939AAAEE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37359"/>
            <a:ext cx="2448560" cy="23419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5ABC4BA-865C-462D-CA43-1A3F34AEE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43" y="2011686"/>
            <a:ext cx="2131099" cy="213109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5F63A28-C823-DDED-7353-42C99518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84" y="1991360"/>
            <a:ext cx="2525628" cy="25256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DB9BD20-EE88-B26B-D144-CC1F54880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48" y="1878896"/>
            <a:ext cx="3100217" cy="310021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DF23E99-FB69-C98A-0067-CAFF62B0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6" y="3645641"/>
            <a:ext cx="3649526" cy="36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6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DCFDE6-B5AE-0514-ED09-4E83E2F45386}"/>
              </a:ext>
            </a:extLst>
          </p:cNvPr>
          <p:cNvSpPr/>
          <p:nvPr/>
        </p:nvSpPr>
        <p:spPr>
          <a:xfrm>
            <a:off x="1750899" y="436880"/>
            <a:ext cx="3559946" cy="355994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1D1FD6-FE7A-922C-D0C2-7FE19029BB25}"/>
              </a:ext>
            </a:extLst>
          </p:cNvPr>
          <p:cNvSpPr txBox="1"/>
          <p:nvPr/>
        </p:nvSpPr>
        <p:spPr>
          <a:xfrm>
            <a:off x="1791544" y="468623"/>
            <a:ext cx="996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spc="-300">
                <a:latin typeface="Inter" panose="020B0502030000000004" pitchFamily="34" charset="0"/>
                <a:ea typeface="Inter" panose="020B0502030000000004" pitchFamily="34" charset="0"/>
              </a:rPr>
              <a:t>18</a:t>
            </a:r>
            <a:endParaRPr kumimoji="1" lang="ja-JP" altLang="en-US" sz="6000" b="1" spc="-300">
              <a:latin typeface="Inter" panose="020B05020300000000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B36F3-E441-EB43-FA84-7956552FAD84}"/>
              </a:ext>
            </a:extLst>
          </p:cNvPr>
          <p:cNvSpPr txBox="1"/>
          <p:nvPr/>
        </p:nvSpPr>
        <p:spPr>
          <a:xfrm>
            <a:off x="2788357" y="622507"/>
            <a:ext cx="236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仲間と協力して</a:t>
            </a:r>
            <a:endParaRPr kumimoji="1" lang="en-US" altLang="ja-JP" sz="2000" b="1"/>
          </a:p>
          <a:p>
            <a:r>
              <a:rPr kumimoji="1" lang="ja-JP" altLang="en-US" sz="2000" b="1"/>
              <a:t>目標を達成しよう</a:t>
            </a:r>
          </a:p>
        </p:txBody>
      </p:sp>
      <p:pic>
        <p:nvPicPr>
          <p:cNvPr id="8" name="グラフィックス 7" descr="走る">
            <a:extLst>
              <a:ext uri="{FF2B5EF4-FFF2-40B4-BE49-F238E27FC236}">
                <a16:creationId xmlns:a16="http://schemas.microsoft.com/office/drawing/2014/main" id="{485FFDB5-1459-00B2-AFE1-05911EC68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9305" y="1411808"/>
            <a:ext cx="2503602" cy="25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6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20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源ノ角ゴシック JP</vt:lpstr>
      <vt:lpstr>游ゴシック</vt:lpstr>
      <vt:lpstr>Arial</vt:lpstr>
      <vt:lpstr>Calibri</vt:lpstr>
      <vt:lpstr>Calibri Light</vt:lpstr>
      <vt:lpstr>Inter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Higashikubo</dc:creator>
  <cp:lastModifiedBy>Higashikubo</cp:lastModifiedBy>
  <cp:revision>3</cp:revision>
  <cp:lastPrinted>2023-01-16T11:19:50Z</cp:lastPrinted>
  <dcterms:created xsi:type="dcterms:W3CDTF">2023-01-16T10:40:02Z</dcterms:created>
  <dcterms:modified xsi:type="dcterms:W3CDTF">2023-01-16T13:00:34Z</dcterms:modified>
</cp:coreProperties>
</file>