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CA8B-4E2D-134F-B377-35EA04C5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C58F4-574E-294D-82D2-9CF6F2D5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67A9-45B8-6E4E-95DE-9A6A6251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8F47-38B6-DF4F-A92B-55FC2B6E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D7A0-7F14-6D4C-88E1-209B7717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74A4-750D-D54A-AD04-A43F0ED2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011B3-9638-404D-B146-9F8F86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0A16-2546-4948-B70B-ED9DE158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55E6-752F-6742-BD3C-7690811D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5C34-4141-AC46-9C9D-A41704B3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37ACD-DFC1-7449-8B0D-6C87028F8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D3D87-227E-D046-8AFD-4ED1FA8C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3074-E83D-5A45-B22F-46FB189D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0474-A37A-A74E-A859-86664135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D20E-2C5E-FC44-9FBE-B7054FF7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D60F-3403-744F-B3C9-5791B6A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16D0-E266-DF48-94E0-21A43B0E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165A-FE31-774A-A44F-80AAE57F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B8D7-569E-BB45-9931-FD08CB41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756E-04BF-7F49-BEBA-15265E49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C03C-EA66-A946-93E9-F3F543F9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1831-683F-584C-B798-F691102C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F51A-3CAE-0E40-9C83-287C42A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3FE8-F9F6-784B-A064-7258A89B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3487-164C-F649-9447-1E3E4010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47A7-F4C7-874A-95E1-894DB8A7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C125-B9A2-9448-96C8-DEB33E35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322EF-AF8B-DF47-B14A-18F741A2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4AF7-A7F7-DC40-BE94-69E7D490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A818-0F5E-4845-8DBC-CD6FD5FE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7FA2-1598-254A-A335-4D23F52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E513-0BCB-DB42-AE11-56888922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B0A3-DD71-6640-B248-40A2465C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550AA-AEE2-E346-8A52-27C91EF74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3FE07-2FC7-044F-9DDD-FFF7A91D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AD799-DEC4-9F4E-836D-36E6A2D13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8583-6BD1-8848-A41D-393A981E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5251F-7984-DE40-83A7-9BF8A429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9AD0D-94F6-2F4E-BE0B-168B126C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1F15-AA57-3F49-9BAA-9E9974E6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E76B7-E791-E546-97A0-1B5730FD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839AA-ED39-3E48-83A0-B94E9A4C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F483C-54C4-C84E-8D58-E0B4642E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30A24-3D9A-0345-B537-80A116AE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57D1E-C371-3F4E-B80A-2B8BAC0C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A47A6-828A-944F-A855-CBDE07EB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7336-4C71-394B-BF41-3253F1F8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8635-4752-9949-876A-064EF09B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03D06-F97F-5B4B-BB23-3D93E04B6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4E89-161A-E549-BE74-A018AF5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082F-BD78-8B45-94B4-9D8F74B3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464B-F4EF-3F4B-BDEB-2B1B4518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BB9-860E-B145-9EFC-21471388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E374E-0928-974D-8356-9F5B5487D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CB7D6-904C-AB43-80D5-851B5408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3AA2-264C-9545-9AF3-C19C3253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1F518-DE6E-4543-AF95-71B5D7CC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3F62-0847-204A-BCF5-F10443B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50F94-2565-B44E-81D9-BB6B87FF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0C7E-364E-5449-9753-1FB86059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35B-E38E-4C43-B549-D563527B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77DD-6ECC-1848-993F-59A16FB80970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2B4F-90F8-3E48-9AB3-08680C3C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8F76-4A14-C54A-8D0D-697FCBE57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FF59-8F49-6742-BCCF-62CBBCA4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AC428-48E2-FC4E-A83E-33353B1C1CB3}"/>
              </a:ext>
            </a:extLst>
          </p:cNvPr>
          <p:cNvGrpSpPr/>
          <p:nvPr/>
        </p:nvGrpSpPr>
        <p:grpSpPr>
          <a:xfrm>
            <a:off x="1262036" y="2464115"/>
            <a:ext cx="7492319" cy="914400"/>
            <a:chOff x="1262036" y="2464115"/>
            <a:chExt cx="7492319" cy="9144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D0630D-B79B-F54D-BD96-FA7B062601E5}"/>
                </a:ext>
              </a:extLst>
            </p:cNvPr>
            <p:cNvSpPr txBox="1"/>
            <p:nvPr/>
          </p:nvSpPr>
          <p:spPr>
            <a:xfrm>
              <a:off x="2963150" y="2464115"/>
              <a:ext cx="128016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 err="1"/>
                <a:t>usrcmd</a:t>
              </a:r>
              <a:endParaRPr lang="en-US" sz="1400" b="1" dirty="0"/>
            </a:p>
            <a:p>
              <a:pPr algn="ctr"/>
              <a:r>
                <a:rPr lang="en-US" sz="1400" b="1" dirty="0"/>
                <a:t>Task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3349B3-CF9E-B444-9CF5-95C07853DE37}"/>
                </a:ext>
              </a:extLst>
            </p:cNvPr>
            <p:cNvSpPr txBox="1"/>
            <p:nvPr/>
          </p:nvSpPr>
          <p:spPr>
            <a:xfrm>
              <a:off x="1262036" y="2464115"/>
              <a:ext cx="128016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Serial</a:t>
              </a:r>
            </a:p>
            <a:p>
              <a:pPr algn="ctr"/>
              <a:r>
                <a:rPr lang="en-US" sz="1400" b="1" dirty="0"/>
                <a:t>Terminal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B0545B-7806-9E40-83FB-830F87ABB270}"/>
                </a:ext>
              </a:extLst>
            </p:cNvPr>
            <p:cNvSpPr txBox="1"/>
            <p:nvPr/>
          </p:nvSpPr>
          <p:spPr>
            <a:xfrm>
              <a:off x="5170894" y="2464115"/>
              <a:ext cx="128016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Bluetooth</a:t>
              </a:r>
            </a:p>
            <a:p>
              <a:pPr algn="ctr"/>
              <a:r>
                <a:rPr lang="en-US" sz="1400" b="1" dirty="0"/>
                <a:t>Manager</a:t>
              </a:r>
            </a:p>
            <a:p>
              <a:pPr algn="ctr"/>
              <a:r>
                <a:rPr lang="en-US" sz="1400" b="1" dirty="0"/>
                <a:t>Command</a:t>
              </a:r>
            </a:p>
            <a:p>
              <a:pPr algn="ctr"/>
              <a:r>
                <a:rPr lang="en-US" sz="1400" b="1" dirty="0"/>
                <a:t>Queue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EF5214-F6F4-AB49-BEB4-0C181C7F0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5933" y="2921315"/>
              <a:ext cx="420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5CBA8D-0100-9A4F-9007-4020E048A13B}"/>
                </a:ext>
              </a:extLst>
            </p:cNvPr>
            <p:cNvCxnSpPr>
              <a:cxnSpLocks/>
              <a:stCxn id="23" idx="1"/>
              <a:endCxn id="10" idx="3"/>
            </p:cNvCxnSpPr>
            <p:nvPr/>
          </p:nvCxnSpPr>
          <p:spPr>
            <a:xfrm flipH="1">
              <a:off x="6451054" y="2921315"/>
              <a:ext cx="102314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933990-01FE-4E4A-9045-7A90532296A2}"/>
                </a:ext>
              </a:extLst>
            </p:cNvPr>
            <p:cNvSpPr/>
            <p:nvPr/>
          </p:nvSpPr>
          <p:spPr>
            <a:xfrm>
              <a:off x="2567899" y="2718397"/>
              <a:ext cx="4235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err="1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70A73-8A96-9744-A3C8-1022FC39D70A}"/>
                </a:ext>
              </a:extLst>
            </p:cNvPr>
            <p:cNvSpPr txBox="1"/>
            <p:nvPr/>
          </p:nvSpPr>
          <p:spPr>
            <a:xfrm>
              <a:off x="7474195" y="2464115"/>
              <a:ext cx="128016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Bluetooth</a:t>
              </a:r>
            </a:p>
            <a:p>
              <a:pPr algn="ctr"/>
              <a:r>
                <a:rPr lang="en-US" sz="1400" b="1" dirty="0"/>
                <a:t>Manager</a:t>
              </a:r>
            </a:p>
            <a:p>
              <a:pPr algn="ctr"/>
              <a:r>
                <a:rPr lang="en-US" sz="1400" b="1" dirty="0"/>
                <a:t>Task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4C4A04-9634-194E-A77C-595633D1E3BE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>
              <a:off x="4243310" y="2921315"/>
              <a:ext cx="92758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F2544C-314F-0D4A-8E43-583E4BF0ADF9}"/>
                </a:ext>
              </a:extLst>
            </p:cNvPr>
            <p:cNvSpPr txBox="1"/>
            <p:nvPr/>
          </p:nvSpPr>
          <p:spPr>
            <a:xfrm>
              <a:off x="4283748" y="2674090"/>
              <a:ext cx="8467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btm_cmdMsg_t</a:t>
              </a:r>
              <a:endParaRPr 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743EB6-1301-D345-A678-D72ADDF9F21B}"/>
                </a:ext>
              </a:extLst>
            </p:cNvPr>
            <p:cNvSpPr txBox="1"/>
            <p:nvPr/>
          </p:nvSpPr>
          <p:spPr>
            <a:xfrm>
              <a:off x="6574624" y="2668800"/>
              <a:ext cx="8467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btm_cmdMsg_t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03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771229B-674B-E241-AAE2-262B3BA445F4}"/>
              </a:ext>
            </a:extLst>
          </p:cNvPr>
          <p:cNvGrpSpPr/>
          <p:nvPr/>
        </p:nvGrpSpPr>
        <p:grpSpPr>
          <a:xfrm>
            <a:off x="343613" y="372558"/>
            <a:ext cx="3431972" cy="6189085"/>
            <a:chOff x="343613" y="372558"/>
            <a:chExt cx="3431972" cy="618908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C435EE-1FA7-534B-A0D0-0BE8BBDBED7E}"/>
                </a:ext>
              </a:extLst>
            </p:cNvPr>
            <p:cNvGrpSpPr/>
            <p:nvPr/>
          </p:nvGrpSpPr>
          <p:grpSpPr>
            <a:xfrm>
              <a:off x="835841" y="372558"/>
              <a:ext cx="2939744" cy="1445734"/>
              <a:chOff x="873153" y="708887"/>
              <a:chExt cx="2939744" cy="144573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AFC5C4-B4CB-8E47-9965-E463EFFE7F36}"/>
                  </a:ext>
                </a:extLst>
              </p:cNvPr>
              <p:cNvSpPr txBox="1"/>
              <p:nvPr/>
            </p:nvSpPr>
            <p:spPr>
              <a:xfrm>
                <a:off x="873153" y="708887"/>
                <a:ext cx="1280160" cy="14457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Result</a:t>
                </a:r>
              </a:p>
              <a:p>
                <a:pPr algn="ctr"/>
                <a:endParaRPr lang="en-US" sz="800" b="1" dirty="0"/>
              </a:p>
              <a:p>
                <a:pPr algn="ctr"/>
                <a:endParaRPr lang="en-US" sz="800" b="1" dirty="0"/>
              </a:p>
              <a:p>
                <a:pPr algn="ctr"/>
                <a:r>
                  <a:rPr lang="en-US" sz="800" b="1" dirty="0"/>
                  <a:t>Data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95717E-91DC-4A4A-A015-65549272B93B}"/>
                  </a:ext>
                </a:extLst>
              </p:cNvPr>
              <p:cNvSpPr txBox="1"/>
              <p:nvPr/>
            </p:nvSpPr>
            <p:spPr>
              <a:xfrm>
                <a:off x="2532737" y="708887"/>
                <a:ext cx="1280160" cy="7520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 err="1"/>
                  <a:t>remote_bd_addr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ble_addr_type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Ble_evt_type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rssi</a:t>
                </a:r>
                <a:endParaRPr lang="en-US" sz="800" b="1" dirty="0"/>
              </a:p>
              <a:p>
                <a:pPr algn="ctr"/>
                <a:r>
                  <a:rPr lang="en-US" sz="800" b="1" dirty="0"/>
                  <a:t>flag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D54F61-1033-234F-B37B-32D80A3FE299}"/>
                  </a:ext>
                </a:extLst>
              </p:cNvPr>
              <p:cNvSpPr txBox="1"/>
              <p:nvPr/>
            </p:nvSpPr>
            <p:spPr>
              <a:xfrm>
                <a:off x="2532737" y="1718442"/>
                <a:ext cx="1280160" cy="436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Advertising</a:t>
                </a:r>
              </a:p>
              <a:p>
                <a:pPr algn="ctr"/>
                <a:r>
                  <a:rPr lang="en-US" sz="800" b="1" dirty="0"/>
                  <a:t>Data</a:t>
                </a:r>
              </a:p>
              <a:p>
                <a:pPr algn="ctr"/>
                <a:r>
                  <a:rPr lang="en-US" sz="800" b="1" dirty="0"/>
                  <a:t>Packet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B1A6D93-5970-0845-9F83-86BA933DAF7B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 flipV="1">
                <a:off x="1744717" y="1084913"/>
                <a:ext cx="788020" cy="144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3EEA382-27A1-1C47-A1E1-6AB32928BE7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1744717" y="1646183"/>
                <a:ext cx="788020" cy="290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C2B239-523A-7644-B8D2-BB6FAEFA27CD}"/>
                </a:ext>
              </a:extLst>
            </p:cNvPr>
            <p:cNvGrpSpPr/>
            <p:nvPr/>
          </p:nvGrpSpPr>
          <p:grpSpPr>
            <a:xfrm>
              <a:off x="835841" y="2891378"/>
              <a:ext cx="2939744" cy="1445734"/>
              <a:chOff x="873153" y="708887"/>
              <a:chExt cx="2939744" cy="14457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1D85C-D68E-B147-B585-3CF0188B8412}"/>
                  </a:ext>
                </a:extLst>
              </p:cNvPr>
              <p:cNvSpPr txBox="1"/>
              <p:nvPr/>
            </p:nvSpPr>
            <p:spPr>
              <a:xfrm>
                <a:off x="873153" y="708887"/>
                <a:ext cx="1280160" cy="14457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Result</a:t>
                </a:r>
              </a:p>
              <a:p>
                <a:pPr algn="ctr"/>
                <a:endParaRPr lang="en-US" sz="800" b="1" dirty="0"/>
              </a:p>
              <a:p>
                <a:pPr algn="ctr"/>
                <a:endParaRPr lang="en-US" sz="800" b="1" dirty="0"/>
              </a:p>
              <a:p>
                <a:pPr algn="ctr"/>
                <a:r>
                  <a:rPr lang="en-US" sz="800" b="1" dirty="0"/>
                  <a:t>Data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AB617-34EE-8040-A4EF-2B59BA1EDE7C}"/>
                  </a:ext>
                </a:extLst>
              </p:cNvPr>
              <p:cNvSpPr txBox="1"/>
              <p:nvPr/>
            </p:nvSpPr>
            <p:spPr>
              <a:xfrm>
                <a:off x="2532737" y="708887"/>
                <a:ext cx="1280160" cy="7520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 err="1"/>
                  <a:t>remote_bd_addr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ble_addr_type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Ble_evt_type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rssi</a:t>
                </a:r>
                <a:endParaRPr lang="en-US" sz="800" b="1" dirty="0"/>
              </a:p>
              <a:p>
                <a:pPr algn="ctr"/>
                <a:r>
                  <a:rPr lang="en-US" sz="800" b="1" dirty="0"/>
                  <a:t>flag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383B5F-A74D-3742-BF00-9CCFDFE4A5F2}"/>
                  </a:ext>
                </a:extLst>
              </p:cNvPr>
              <p:cNvSpPr txBox="1"/>
              <p:nvPr/>
            </p:nvSpPr>
            <p:spPr>
              <a:xfrm>
                <a:off x="2532737" y="1718442"/>
                <a:ext cx="1280160" cy="436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Advertising</a:t>
                </a:r>
              </a:p>
              <a:p>
                <a:pPr algn="ctr"/>
                <a:r>
                  <a:rPr lang="en-US" sz="800" b="1" dirty="0"/>
                  <a:t>Data</a:t>
                </a:r>
              </a:p>
              <a:p>
                <a:pPr algn="ctr"/>
                <a:r>
                  <a:rPr lang="en-US" sz="800" b="1" dirty="0"/>
                  <a:t>Packet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33E1C93-D903-5E44-BF6A-5BF5F8F871B2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 flipV="1">
                <a:off x="1744717" y="1084913"/>
                <a:ext cx="788020" cy="144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54DD40-E7F4-9547-8422-6E499DF1D9F6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1744717" y="1646183"/>
                <a:ext cx="788020" cy="290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BEAD0D-D5BD-6D4D-A678-5ECFC297D4C7}"/>
                </a:ext>
              </a:extLst>
            </p:cNvPr>
            <p:cNvSpPr txBox="1"/>
            <p:nvPr/>
          </p:nvSpPr>
          <p:spPr>
            <a:xfrm>
              <a:off x="835841" y="5115909"/>
              <a:ext cx="1280160" cy="14457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 b="1" dirty="0"/>
                <a:t>Result</a:t>
              </a:r>
            </a:p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  <a:p>
              <a:pPr algn="ctr"/>
              <a:r>
                <a:rPr lang="en-US" sz="800" b="1" dirty="0"/>
                <a:t>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FDF823-CE27-C146-AFAC-4FD27CA40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405" y="5491935"/>
              <a:ext cx="788020" cy="144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901CD0-1FEB-DB48-BDC1-E22D2DD23DAC}"/>
                </a:ext>
              </a:extLst>
            </p:cNvPr>
            <p:cNvCxnSpPr>
              <a:cxnSpLocks/>
            </p:cNvCxnSpPr>
            <p:nvPr/>
          </p:nvCxnSpPr>
          <p:spPr>
            <a:xfrm>
              <a:off x="1707405" y="6053205"/>
              <a:ext cx="788020" cy="29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8C9080-B2D7-1443-981C-588020A69C02}"/>
                </a:ext>
              </a:extLst>
            </p:cNvPr>
            <p:cNvGrpSpPr/>
            <p:nvPr/>
          </p:nvGrpSpPr>
          <p:grpSpPr>
            <a:xfrm>
              <a:off x="2174908" y="1796484"/>
              <a:ext cx="261610" cy="918865"/>
              <a:chOff x="5728138" y="2564524"/>
              <a:chExt cx="261610" cy="91886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3CE23B-4221-3E42-956D-4E3FF2FBC2D2}"/>
                  </a:ext>
                </a:extLst>
              </p:cNvPr>
              <p:cNvSpPr txBox="1"/>
              <p:nvPr/>
            </p:nvSpPr>
            <p:spPr>
              <a:xfrm>
                <a:off x="5728138" y="25645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51B115-F2A4-ED48-8876-19B9B915EFBE}"/>
                  </a:ext>
                </a:extLst>
              </p:cNvPr>
              <p:cNvSpPr txBox="1"/>
              <p:nvPr/>
            </p:nvSpPr>
            <p:spPr>
              <a:xfrm>
                <a:off x="5728138" y="27169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02F025-3C67-634E-91EE-936F9ED0E07B}"/>
                  </a:ext>
                </a:extLst>
              </p:cNvPr>
              <p:cNvSpPr txBox="1"/>
              <p:nvPr/>
            </p:nvSpPr>
            <p:spPr>
              <a:xfrm>
                <a:off x="5728138" y="28693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9B48CB-E03C-1B45-92A3-66483B30C693}"/>
                  </a:ext>
                </a:extLst>
              </p:cNvPr>
              <p:cNvSpPr txBox="1"/>
              <p:nvPr/>
            </p:nvSpPr>
            <p:spPr>
              <a:xfrm>
                <a:off x="5728138" y="30217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84C51F-74B5-6A47-ADA4-AA8CE1C5EE19}"/>
                </a:ext>
              </a:extLst>
            </p:cNvPr>
            <p:cNvGrpSpPr/>
            <p:nvPr/>
          </p:nvGrpSpPr>
          <p:grpSpPr>
            <a:xfrm>
              <a:off x="2203336" y="4197044"/>
              <a:ext cx="261610" cy="918865"/>
              <a:chOff x="5728138" y="2564524"/>
              <a:chExt cx="261610" cy="91886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801C76-845E-A242-8148-A757AF322AF2}"/>
                  </a:ext>
                </a:extLst>
              </p:cNvPr>
              <p:cNvSpPr txBox="1"/>
              <p:nvPr/>
            </p:nvSpPr>
            <p:spPr>
              <a:xfrm>
                <a:off x="5728138" y="25645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1124A1-B0F8-7B48-A5F0-962439E89853}"/>
                  </a:ext>
                </a:extLst>
              </p:cNvPr>
              <p:cNvSpPr txBox="1"/>
              <p:nvPr/>
            </p:nvSpPr>
            <p:spPr>
              <a:xfrm>
                <a:off x="5728138" y="27169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C1FC74-7E3B-1842-8B95-3483792669FD}"/>
                  </a:ext>
                </a:extLst>
              </p:cNvPr>
              <p:cNvSpPr txBox="1"/>
              <p:nvPr/>
            </p:nvSpPr>
            <p:spPr>
              <a:xfrm>
                <a:off x="5728138" y="28693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A6047-B411-4842-9850-0A2DFDC9D4BB}"/>
                  </a:ext>
                </a:extLst>
              </p:cNvPr>
              <p:cNvSpPr txBox="1"/>
              <p:nvPr/>
            </p:nvSpPr>
            <p:spPr>
              <a:xfrm>
                <a:off x="5728138" y="30217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E206EB-C010-B448-A51E-704F738A468F}"/>
                </a:ext>
              </a:extLst>
            </p:cNvPr>
            <p:cNvSpPr txBox="1"/>
            <p:nvPr/>
          </p:nvSpPr>
          <p:spPr>
            <a:xfrm>
              <a:off x="344443" y="820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2726D9-15EE-974B-9B1A-EB4F515F38FD}"/>
                </a:ext>
              </a:extLst>
            </p:cNvPr>
            <p:cNvSpPr txBox="1"/>
            <p:nvPr/>
          </p:nvSpPr>
          <p:spPr>
            <a:xfrm>
              <a:off x="343613" y="57416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4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693170-E92E-6949-B822-C7C9D2D1E578}"/>
              </a:ext>
            </a:extLst>
          </p:cNvPr>
          <p:cNvGrpSpPr/>
          <p:nvPr/>
        </p:nvGrpSpPr>
        <p:grpSpPr>
          <a:xfrm>
            <a:off x="343613" y="372558"/>
            <a:ext cx="7302837" cy="6189085"/>
            <a:chOff x="343613" y="372558"/>
            <a:chExt cx="7302837" cy="61890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EEA382-27A1-1C47-A1E1-6AB32928BE7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707405" y="1309854"/>
              <a:ext cx="788020" cy="29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BEAD0D-D5BD-6D4D-A678-5ECFC297D4C7}"/>
                </a:ext>
              </a:extLst>
            </p:cNvPr>
            <p:cNvSpPr txBox="1"/>
            <p:nvPr/>
          </p:nvSpPr>
          <p:spPr>
            <a:xfrm>
              <a:off x="835841" y="5115909"/>
              <a:ext cx="1280160" cy="14457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 b="1" dirty="0"/>
                <a:t>Result</a:t>
              </a:r>
            </a:p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  <a:p>
              <a:pPr algn="ctr"/>
              <a:r>
                <a:rPr lang="en-US" sz="800" b="1" dirty="0"/>
                <a:t>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FDF823-CE27-C146-AFAC-4FD27CA40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405" y="5491935"/>
              <a:ext cx="788020" cy="144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901CD0-1FEB-DB48-BDC1-E22D2DD23DAC}"/>
                </a:ext>
              </a:extLst>
            </p:cNvPr>
            <p:cNvCxnSpPr>
              <a:cxnSpLocks/>
            </p:cNvCxnSpPr>
            <p:nvPr/>
          </p:nvCxnSpPr>
          <p:spPr>
            <a:xfrm>
              <a:off x="1707405" y="6053205"/>
              <a:ext cx="788020" cy="29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8C9080-B2D7-1443-981C-588020A69C02}"/>
                </a:ext>
              </a:extLst>
            </p:cNvPr>
            <p:cNvGrpSpPr/>
            <p:nvPr/>
          </p:nvGrpSpPr>
          <p:grpSpPr>
            <a:xfrm>
              <a:off x="2174908" y="1796484"/>
              <a:ext cx="261610" cy="918865"/>
              <a:chOff x="5728138" y="2564524"/>
              <a:chExt cx="261610" cy="91886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3CE23B-4221-3E42-956D-4E3FF2FBC2D2}"/>
                  </a:ext>
                </a:extLst>
              </p:cNvPr>
              <p:cNvSpPr txBox="1"/>
              <p:nvPr/>
            </p:nvSpPr>
            <p:spPr>
              <a:xfrm>
                <a:off x="5728138" y="25645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51B115-F2A4-ED48-8876-19B9B915EFBE}"/>
                  </a:ext>
                </a:extLst>
              </p:cNvPr>
              <p:cNvSpPr txBox="1"/>
              <p:nvPr/>
            </p:nvSpPr>
            <p:spPr>
              <a:xfrm>
                <a:off x="5728138" y="27169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02F025-3C67-634E-91EE-936F9ED0E07B}"/>
                  </a:ext>
                </a:extLst>
              </p:cNvPr>
              <p:cNvSpPr txBox="1"/>
              <p:nvPr/>
            </p:nvSpPr>
            <p:spPr>
              <a:xfrm>
                <a:off x="5728138" y="28693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9B48CB-E03C-1B45-92A3-66483B30C693}"/>
                  </a:ext>
                </a:extLst>
              </p:cNvPr>
              <p:cNvSpPr txBox="1"/>
              <p:nvPr/>
            </p:nvSpPr>
            <p:spPr>
              <a:xfrm>
                <a:off x="5728138" y="30217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84C51F-74B5-6A47-ADA4-AA8CE1C5EE19}"/>
                </a:ext>
              </a:extLst>
            </p:cNvPr>
            <p:cNvGrpSpPr/>
            <p:nvPr/>
          </p:nvGrpSpPr>
          <p:grpSpPr>
            <a:xfrm>
              <a:off x="2203336" y="4197044"/>
              <a:ext cx="261610" cy="918865"/>
              <a:chOff x="5728138" y="2564524"/>
              <a:chExt cx="261610" cy="91886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801C76-845E-A242-8148-A757AF322AF2}"/>
                  </a:ext>
                </a:extLst>
              </p:cNvPr>
              <p:cNvSpPr txBox="1"/>
              <p:nvPr/>
            </p:nvSpPr>
            <p:spPr>
              <a:xfrm>
                <a:off x="5728138" y="25645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1124A1-B0F8-7B48-A5F0-962439E89853}"/>
                  </a:ext>
                </a:extLst>
              </p:cNvPr>
              <p:cNvSpPr txBox="1"/>
              <p:nvPr/>
            </p:nvSpPr>
            <p:spPr>
              <a:xfrm>
                <a:off x="5728138" y="27169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C1FC74-7E3B-1842-8B95-3483792669FD}"/>
                  </a:ext>
                </a:extLst>
              </p:cNvPr>
              <p:cNvSpPr txBox="1"/>
              <p:nvPr/>
            </p:nvSpPr>
            <p:spPr>
              <a:xfrm>
                <a:off x="5728138" y="28693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A6047-B411-4842-9850-0A2DFDC9D4BB}"/>
                  </a:ext>
                </a:extLst>
              </p:cNvPr>
              <p:cNvSpPr txBox="1"/>
              <p:nvPr/>
            </p:nvSpPr>
            <p:spPr>
              <a:xfrm>
                <a:off x="5728138" y="3021724"/>
                <a:ext cx="261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E206EB-C010-B448-A51E-704F738A468F}"/>
                </a:ext>
              </a:extLst>
            </p:cNvPr>
            <p:cNvSpPr txBox="1"/>
            <p:nvPr/>
          </p:nvSpPr>
          <p:spPr>
            <a:xfrm>
              <a:off x="344443" y="820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2726D9-15EE-974B-9B1A-EB4F515F38FD}"/>
                </a:ext>
              </a:extLst>
            </p:cNvPr>
            <p:cNvSpPr txBox="1"/>
            <p:nvPr/>
          </p:nvSpPr>
          <p:spPr>
            <a:xfrm>
              <a:off x="343613" y="57416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FF7D0A-9771-2249-B81B-A143527D4EA4}"/>
                </a:ext>
              </a:extLst>
            </p:cNvPr>
            <p:cNvGrpSpPr/>
            <p:nvPr/>
          </p:nvGrpSpPr>
          <p:grpSpPr>
            <a:xfrm>
              <a:off x="835841" y="372558"/>
              <a:ext cx="6810609" cy="2054040"/>
              <a:chOff x="835841" y="372558"/>
              <a:chExt cx="6810609" cy="205404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AFC5C4-B4CB-8E47-9965-E463EFFE7F36}"/>
                  </a:ext>
                </a:extLst>
              </p:cNvPr>
              <p:cNvSpPr txBox="1"/>
              <p:nvPr/>
            </p:nvSpPr>
            <p:spPr>
              <a:xfrm>
                <a:off x="835841" y="372558"/>
                <a:ext cx="1280160" cy="14457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Result</a:t>
                </a:r>
              </a:p>
              <a:p>
                <a:pPr algn="ctr"/>
                <a:endParaRPr lang="en-US" sz="800" b="1" dirty="0"/>
              </a:p>
              <a:p>
                <a:pPr algn="ctr"/>
                <a:endParaRPr lang="en-US" sz="800" b="1" dirty="0"/>
              </a:p>
              <a:p>
                <a:pPr algn="ctr"/>
                <a:r>
                  <a:rPr lang="en-US" sz="800" b="1" dirty="0"/>
                  <a:t>Data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95717E-91DC-4A4A-A015-65549272B93B}"/>
                  </a:ext>
                </a:extLst>
              </p:cNvPr>
              <p:cNvSpPr txBox="1"/>
              <p:nvPr/>
            </p:nvSpPr>
            <p:spPr>
              <a:xfrm>
                <a:off x="2495425" y="372558"/>
                <a:ext cx="1280160" cy="7520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 err="1"/>
                  <a:t>remote_bd_addr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ble_addr_type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Ble_evt_type</a:t>
                </a:r>
                <a:endParaRPr lang="en-US" sz="800" b="1" dirty="0"/>
              </a:p>
              <a:p>
                <a:pPr algn="ctr"/>
                <a:r>
                  <a:rPr lang="en-US" sz="800" b="1" dirty="0" err="1"/>
                  <a:t>rssi</a:t>
                </a:r>
                <a:endParaRPr lang="en-US" sz="800" b="1" dirty="0"/>
              </a:p>
              <a:p>
                <a:pPr algn="ctr"/>
                <a:r>
                  <a:rPr lang="en-US" sz="800" b="1" dirty="0"/>
                  <a:t>flag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B1A6D93-5970-0845-9F83-86BA933DAF7B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 flipV="1">
                <a:off x="1707405" y="748584"/>
                <a:ext cx="788020" cy="144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7AC7583-C7C3-1348-B289-E6E91B4A16A7}"/>
                  </a:ext>
                </a:extLst>
              </p:cNvPr>
              <p:cNvGrpSpPr/>
              <p:nvPr/>
            </p:nvGrpSpPr>
            <p:grpSpPr>
              <a:xfrm>
                <a:off x="2495425" y="1382113"/>
                <a:ext cx="1280160" cy="1044485"/>
                <a:chOff x="2495425" y="1382113"/>
                <a:chExt cx="1280160" cy="104448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0D54F61-1033-234F-B37B-32D80A3FE299}"/>
                    </a:ext>
                  </a:extLst>
                </p:cNvPr>
                <p:cNvSpPr txBox="1"/>
                <p:nvPr/>
              </p:nvSpPr>
              <p:spPr>
                <a:xfrm>
                  <a:off x="2495425" y="1382113"/>
                  <a:ext cx="1280160" cy="4361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 b="1" dirty="0"/>
                    <a:t>next</a:t>
                  </a:r>
                </a:p>
                <a:p>
                  <a:pPr algn="ctr"/>
                  <a:r>
                    <a:rPr lang="en-US" sz="800" b="1" dirty="0"/>
                    <a:t>data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CC6F231-05EE-6D4F-B2DA-2915162EAF48}"/>
                    </a:ext>
                  </a:extLst>
                </p:cNvPr>
                <p:cNvSpPr txBox="1"/>
                <p:nvPr/>
              </p:nvSpPr>
              <p:spPr>
                <a:xfrm>
                  <a:off x="2495425" y="1990419"/>
                  <a:ext cx="1280160" cy="4361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 b="1" dirty="0"/>
                    <a:t>Advertising</a:t>
                  </a:r>
                </a:p>
                <a:p>
                  <a:pPr algn="ctr"/>
                  <a:r>
                    <a:rPr lang="en-US" sz="800" b="1" dirty="0"/>
                    <a:t>Data</a:t>
                  </a:r>
                </a:p>
                <a:p>
                  <a:pPr algn="ctr"/>
                  <a:r>
                    <a:rPr lang="en-US" sz="800" b="1" dirty="0"/>
                    <a:t>Packet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33CBE8F-501A-B347-95E2-CFAEF098517A}"/>
                  </a:ext>
                </a:extLst>
              </p:cNvPr>
              <p:cNvGrpSpPr/>
              <p:nvPr/>
            </p:nvGrpSpPr>
            <p:grpSpPr>
              <a:xfrm>
                <a:off x="4040023" y="1382113"/>
                <a:ext cx="1280160" cy="1044485"/>
                <a:chOff x="2495425" y="1382113"/>
                <a:chExt cx="1280160" cy="104448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EF416AC-29E5-1547-BE9F-4308E938D4AD}"/>
                    </a:ext>
                  </a:extLst>
                </p:cNvPr>
                <p:cNvSpPr txBox="1"/>
                <p:nvPr/>
              </p:nvSpPr>
              <p:spPr>
                <a:xfrm>
                  <a:off x="2495425" y="1382113"/>
                  <a:ext cx="1280160" cy="4361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 b="1" dirty="0"/>
                    <a:t>next</a:t>
                  </a:r>
                </a:p>
                <a:p>
                  <a:pPr algn="ctr"/>
                  <a:r>
                    <a:rPr lang="en-US" sz="800" b="1" dirty="0"/>
                    <a:t>data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13F80C0-65AD-1547-A381-08C65B46CAA4}"/>
                    </a:ext>
                  </a:extLst>
                </p:cNvPr>
                <p:cNvSpPr txBox="1"/>
                <p:nvPr/>
              </p:nvSpPr>
              <p:spPr>
                <a:xfrm>
                  <a:off x="2495425" y="1990419"/>
                  <a:ext cx="1280160" cy="4361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 b="1" dirty="0"/>
                    <a:t>Advertising</a:t>
                  </a:r>
                </a:p>
                <a:p>
                  <a:pPr algn="ctr"/>
                  <a:r>
                    <a:rPr lang="en-US" sz="800" b="1" dirty="0"/>
                    <a:t>Data</a:t>
                  </a:r>
                </a:p>
                <a:p>
                  <a:pPr algn="ctr"/>
                  <a:r>
                    <a:rPr lang="en-US" sz="800" b="1" dirty="0"/>
                    <a:t>Packet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CC382D3-814C-CE43-BE1A-79BD01C0D59C}"/>
                  </a:ext>
                </a:extLst>
              </p:cNvPr>
              <p:cNvGrpSpPr/>
              <p:nvPr/>
            </p:nvGrpSpPr>
            <p:grpSpPr>
              <a:xfrm>
                <a:off x="5584621" y="1382113"/>
                <a:ext cx="1280160" cy="1044485"/>
                <a:chOff x="2495425" y="1382113"/>
                <a:chExt cx="1280160" cy="1044485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EBFD8F8-EB28-364B-B013-5320462F1BFA}"/>
                    </a:ext>
                  </a:extLst>
                </p:cNvPr>
                <p:cNvSpPr txBox="1"/>
                <p:nvPr/>
              </p:nvSpPr>
              <p:spPr>
                <a:xfrm>
                  <a:off x="2495425" y="1382113"/>
                  <a:ext cx="1280160" cy="4361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 b="1" dirty="0"/>
                    <a:t>next</a:t>
                  </a:r>
                </a:p>
                <a:p>
                  <a:pPr algn="ctr"/>
                  <a:r>
                    <a:rPr lang="en-US" sz="800" b="1" dirty="0"/>
                    <a:t>data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5D07C03-89C8-7D45-A032-96E01E5745F2}"/>
                    </a:ext>
                  </a:extLst>
                </p:cNvPr>
                <p:cNvSpPr txBox="1"/>
                <p:nvPr/>
              </p:nvSpPr>
              <p:spPr>
                <a:xfrm>
                  <a:off x="2495425" y="1990419"/>
                  <a:ext cx="1280160" cy="4361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 b="1" dirty="0"/>
                    <a:t>Advertising</a:t>
                  </a:r>
                </a:p>
                <a:p>
                  <a:pPr algn="ctr"/>
                  <a:r>
                    <a:rPr lang="en-US" sz="800" b="1" dirty="0"/>
                    <a:t>Data</a:t>
                  </a:r>
                </a:p>
                <a:p>
                  <a:pPr algn="ctr"/>
                  <a:r>
                    <a:rPr lang="en-US" sz="800" b="1" dirty="0"/>
                    <a:t>Packet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1951D-D285-4543-AD67-708E43A9EB87}"/>
                  </a:ext>
                </a:extLst>
              </p:cNvPr>
              <p:cNvSpPr txBox="1"/>
              <p:nvPr/>
            </p:nvSpPr>
            <p:spPr>
              <a:xfrm>
                <a:off x="7304690" y="1492480"/>
                <a:ext cx="3417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null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23D187E-AC2C-2340-9D7C-85D6D1830BF6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3296042" y="1525639"/>
                <a:ext cx="743981" cy="7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572BA31-D4C5-554B-B639-6AC6B756F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640" y="1562921"/>
                <a:ext cx="743981" cy="7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0BA49BC-53E0-334E-94C7-1E31477969E4}"/>
                  </a:ext>
                </a:extLst>
              </p:cNvPr>
              <p:cNvCxnSpPr>
                <a:cxnSpLocks/>
                <a:endCxn id="3" idx="1"/>
              </p:cNvCxnSpPr>
              <p:nvPr/>
            </p:nvCxnSpPr>
            <p:spPr>
              <a:xfrm>
                <a:off x="6385238" y="1562920"/>
                <a:ext cx="919452" cy="37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367321F-8551-5F49-886F-B057ABB958EE}"/>
                  </a:ext>
                </a:extLst>
              </p:cNvPr>
              <p:cNvCxnSpPr>
                <a:cxnSpLocks/>
                <a:stCxn id="14" idx="2"/>
                <a:endCxn id="48" idx="0"/>
              </p:cNvCxnSpPr>
              <p:nvPr/>
            </p:nvCxnSpPr>
            <p:spPr>
              <a:xfrm>
                <a:off x="3135505" y="1818292"/>
                <a:ext cx="0" cy="172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BA59F8E-9F8D-4544-A5AE-3CF5D49EBD9E}"/>
                  </a:ext>
                </a:extLst>
              </p:cNvPr>
              <p:cNvCxnSpPr>
                <a:cxnSpLocks/>
                <a:stCxn id="50" idx="2"/>
                <a:endCxn id="51" idx="0"/>
              </p:cNvCxnSpPr>
              <p:nvPr/>
            </p:nvCxnSpPr>
            <p:spPr>
              <a:xfrm>
                <a:off x="4680103" y="1818292"/>
                <a:ext cx="0" cy="172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79E60F7-3507-AC41-A625-CF50B90649C7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6224701" y="1818292"/>
                <a:ext cx="0" cy="172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D54254-DB4E-CC42-B6FD-2406D8200A31}"/>
                </a:ext>
              </a:extLst>
            </p:cNvPr>
            <p:cNvSpPr txBox="1"/>
            <p:nvPr/>
          </p:nvSpPr>
          <p:spPr>
            <a:xfrm>
              <a:off x="814368" y="2774120"/>
              <a:ext cx="1280160" cy="14457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 b="1" dirty="0"/>
                <a:t>Result</a:t>
              </a:r>
            </a:p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  <a:p>
              <a:pPr algn="ctr"/>
              <a:r>
                <a:rPr lang="en-US" sz="800" b="1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14967C-A208-B44A-A842-6ABDBB9A49AC}"/>
                </a:ext>
              </a:extLst>
            </p:cNvPr>
            <p:cNvSpPr txBox="1"/>
            <p:nvPr/>
          </p:nvSpPr>
          <p:spPr>
            <a:xfrm>
              <a:off x="2473952" y="2774120"/>
              <a:ext cx="1280160" cy="7520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 b="1" dirty="0" err="1"/>
                <a:t>remote_bd_addr</a:t>
              </a:r>
              <a:endParaRPr lang="en-US" sz="800" b="1" dirty="0"/>
            </a:p>
            <a:p>
              <a:pPr algn="ctr"/>
              <a:r>
                <a:rPr lang="en-US" sz="800" b="1" dirty="0" err="1"/>
                <a:t>ble_addr_type</a:t>
              </a:r>
              <a:endParaRPr lang="en-US" sz="800" b="1" dirty="0"/>
            </a:p>
            <a:p>
              <a:pPr algn="ctr"/>
              <a:r>
                <a:rPr lang="en-US" sz="800" b="1" dirty="0" err="1"/>
                <a:t>Ble_evt_type</a:t>
              </a:r>
              <a:endParaRPr lang="en-US" sz="800" b="1" dirty="0"/>
            </a:p>
            <a:p>
              <a:pPr algn="ctr"/>
              <a:r>
                <a:rPr lang="en-US" sz="800" b="1" dirty="0" err="1"/>
                <a:t>rssi</a:t>
              </a:r>
              <a:endParaRPr lang="en-US" sz="800" b="1" dirty="0"/>
            </a:p>
            <a:p>
              <a:pPr algn="ctr"/>
              <a:r>
                <a:rPr lang="en-US" sz="800" b="1" dirty="0"/>
                <a:t>flag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8501FC-82E5-1E4E-8881-1A008685A28A}"/>
                </a:ext>
              </a:extLst>
            </p:cNvPr>
            <p:cNvCxnSpPr>
              <a:endCxn id="66" idx="1"/>
            </p:cNvCxnSpPr>
            <p:nvPr/>
          </p:nvCxnSpPr>
          <p:spPr>
            <a:xfrm flipV="1">
              <a:off x="1685932" y="3150146"/>
              <a:ext cx="788020" cy="144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9992C99-5BCD-4344-84A0-DCB250FE573D}"/>
                </a:ext>
              </a:extLst>
            </p:cNvPr>
            <p:cNvGrpSpPr/>
            <p:nvPr/>
          </p:nvGrpSpPr>
          <p:grpSpPr>
            <a:xfrm>
              <a:off x="2473952" y="3783675"/>
              <a:ext cx="1280160" cy="1044485"/>
              <a:chOff x="2495425" y="1382113"/>
              <a:chExt cx="1280160" cy="104448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CC0C619-2D5B-2949-BC7D-A1F37F12BF7C}"/>
                  </a:ext>
                </a:extLst>
              </p:cNvPr>
              <p:cNvSpPr txBox="1"/>
              <p:nvPr/>
            </p:nvSpPr>
            <p:spPr>
              <a:xfrm>
                <a:off x="2495425" y="1382113"/>
                <a:ext cx="1280160" cy="436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next</a:t>
                </a:r>
              </a:p>
              <a:p>
                <a:pPr algn="ctr"/>
                <a:r>
                  <a:rPr lang="en-US" sz="800" b="1" dirty="0"/>
                  <a:t>data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3D09EE5-2094-BE48-A923-6A0BE6C440CB}"/>
                  </a:ext>
                </a:extLst>
              </p:cNvPr>
              <p:cNvSpPr txBox="1"/>
              <p:nvPr/>
            </p:nvSpPr>
            <p:spPr>
              <a:xfrm>
                <a:off x="2495425" y="1990419"/>
                <a:ext cx="1280160" cy="436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Advertising</a:t>
                </a:r>
              </a:p>
              <a:p>
                <a:pPr algn="ctr"/>
                <a:r>
                  <a:rPr lang="en-US" sz="800" b="1" dirty="0"/>
                  <a:t>Data</a:t>
                </a:r>
              </a:p>
              <a:p>
                <a:pPr algn="ctr"/>
                <a:r>
                  <a:rPr lang="en-US" sz="800" b="1" dirty="0"/>
                  <a:t>Packet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6E97FA7-D57A-2640-8942-5B1847B5F92F}"/>
                </a:ext>
              </a:extLst>
            </p:cNvPr>
            <p:cNvGrpSpPr/>
            <p:nvPr/>
          </p:nvGrpSpPr>
          <p:grpSpPr>
            <a:xfrm>
              <a:off x="5563148" y="3783675"/>
              <a:ext cx="1280160" cy="1044485"/>
              <a:chOff x="2495425" y="1382113"/>
              <a:chExt cx="1280160" cy="104448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BDDF11-FF5F-414C-9899-7D18A58D7AFA}"/>
                  </a:ext>
                </a:extLst>
              </p:cNvPr>
              <p:cNvSpPr txBox="1"/>
              <p:nvPr/>
            </p:nvSpPr>
            <p:spPr>
              <a:xfrm>
                <a:off x="2495425" y="1382113"/>
                <a:ext cx="1280160" cy="436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next</a:t>
                </a:r>
              </a:p>
              <a:p>
                <a:pPr algn="ctr"/>
                <a:r>
                  <a:rPr lang="en-US" sz="800" b="1" dirty="0"/>
                  <a:t>data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7E43AB-6FD6-F745-8BCD-E16332EA004C}"/>
                  </a:ext>
                </a:extLst>
              </p:cNvPr>
              <p:cNvSpPr txBox="1"/>
              <p:nvPr/>
            </p:nvSpPr>
            <p:spPr>
              <a:xfrm>
                <a:off x="2495425" y="1990419"/>
                <a:ext cx="1280160" cy="436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b="1" dirty="0"/>
                  <a:t>Advertising</a:t>
                </a:r>
              </a:p>
              <a:p>
                <a:pPr algn="ctr"/>
                <a:r>
                  <a:rPr lang="en-US" sz="800" b="1" dirty="0"/>
                  <a:t>Data</a:t>
                </a:r>
              </a:p>
              <a:p>
                <a:pPr algn="ctr"/>
                <a:r>
                  <a:rPr lang="en-US" sz="800" b="1" dirty="0"/>
                  <a:t>Packet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4D6F8ED-E800-934C-85D6-4B99EA9EAA21}"/>
                </a:ext>
              </a:extLst>
            </p:cNvPr>
            <p:cNvSpPr txBox="1"/>
            <p:nvPr/>
          </p:nvSpPr>
          <p:spPr>
            <a:xfrm>
              <a:off x="7283217" y="3894042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null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5298082-BFF9-924E-B0AB-483B6764E75F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69" y="3927201"/>
              <a:ext cx="743981" cy="74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36A013A-1D96-8D41-8196-F83E6EA7BD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9167" y="3964483"/>
              <a:ext cx="743981" cy="74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B95E6C8-30FD-934E-8EDF-5E4FF4F87EC4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6363765" y="3964482"/>
              <a:ext cx="919452" cy="3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8DC575-B9AE-744A-AD16-50F522892DC4}"/>
                </a:ext>
              </a:extLst>
            </p:cNvPr>
            <p:cNvCxnSpPr>
              <a:cxnSpLocks/>
              <a:stCxn id="82" idx="2"/>
              <a:endCxn id="83" idx="0"/>
            </p:cNvCxnSpPr>
            <p:nvPr/>
          </p:nvCxnSpPr>
          <p:spPr>
            <a:xfrm>
              <a:off x="3114032" y="4219854"/>
              <a:ext cx="0" cy="17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C6A732D-950B-1C4B-A554-ED5A36A92950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>
              <a:off x="6203228" y="4219854"/>
              <a:ext cx="0" cy="17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743449-FF30-C041-9CA9-1F87F5971888}"/>
                </a:ext>
              </a:extLst>
            </p:cNvPr>
            <p:cNvSpPr txBox="1"/>
            <p:nvPr/>
          </p:nvSpPr>
          <p:spPr>
            <a:xfrm>
              <a:off x="4209174" y="373364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86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158</Words>
  <Application>Microsoft Macintosh PowerPoint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8</cp:revision>
  <dcterms:created xsi:type="dcterms:W3CDTF">2020-11-04T11:57:12Z</dcterms:created>
  <dcterms:modified xsi:type="dcterms:W3CDTF">2020-11-14T12:33:25Z</dcterms:modified>
</cp:coreProperties>
</file>