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0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-3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5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500F-A2F2-F14C-8B42-24907D50CADA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AEF8-697D-1A44-AA58-0E924C0D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2793588" y="1286655"/>
            <a:ext cx="7777167" cy="4433615"/>
            <a:chOff x="2793588" y="1286655"/>
            <a:chExt cx="7777167" cy="4433615"/>
          </a:xfrm>
        </p:grpSpPr>
        <p:cxnSp>
          <p:nvCxnSpPr>
            <p:cNvPr id="11" name="Elbow Connector 10"/>
            <p:cNvCxnSpPr/>
            <p:nvPr/>
          </p:nvCxnSpPr>
          <p:spPr>
            <a:xfrm flipV="1">
              <a:off x="4490014" y="1756367"/>
              <a:ext cx="4308330" cy="3118113"/>
            </a:xfrm>
            <a:prstGeom prst="bentConnector3">
              <a:avLst>
                <a:gd name="adj1" fmla="val -6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793588" y="4404768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/>
                <a:t>TFT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97597" y="3010543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/>
                <a:t>TFT</a:t>
              </a:r>
            </a:p>
            <a:p>
              <a:pPr algn="ctr"/>
              <a:r>
                <a:rPr lang="en-US" dirty="0"/>
                <a:t>Gate</a:t>
              </a:r>
            </a:p>
            <a:p>
              <a:pPr algn="ctr"/>
              <a:r>
                <a:rPr lang="en-US" dirty="0"/>
                <a:t>Driver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64515" y="2519870"/>
              <a:ext cx="4206240" cy="3200400"/>
              <a:chOff x="6364515" y="2519870"/>
              <a:chExt cx="4206240" cy="320040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6757901" y="2896243"/>
                <a:ext cx="3744574" cy="2642241"/>
                <a:chOff x="6757901" y="2896243"/>
                <a:chExt cx="3744574" cy="2642241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757901" y="2896243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757901" y="3197948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6757901" y="3499653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757901" y="3801358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757901" y="4103063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6757901" y="4404768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6757901" y="4706473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757901" y="5008178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6757901" y="5309884"/>
                  <a:ext cx="3744574" cy="228600"/>
                  <a:chOff x="6757901" y="3012355"/>
                  <a:chExt cx="3744574" cy="228600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7077535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7397169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757901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8036437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8356071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7716803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8995339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9314973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8675705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9954241" y="3012355"/>
                    <a:ext cx="228600" cy="22860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10273875" y="3012355"/>
                    <a:ext cx="228600" cy="22860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9634607" y="3012355"/>
                    <a:ext cx="228600" cy="2286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4" name="Group 143"/>
              <p:cNvGrpSpPr/>
              <p:nvPr/>
            </p:nvGrpSpPr>
            <p:grpSpPr>
              <a:xfrm>
                <a:off x="6364515" y="2998747"/>
                <a:ext cx="4206240" cy="2416623"/>
                <a:chOff x="6364515" y="2998747"/>
                <a:chExt cx="4206240" cy="2416623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364515" y="2998747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64515" y="3602903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364515" y="4509137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364515" y="3300825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6364515" y="4207059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364515" y="5113293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364515" y="3904981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64515" y="4811215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364515" y="5415370"/>
                  <a:ext cx="4206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6894340" y="2519870"/>
                <a:ext cx="3490679" cy="3200400"/>
                <a:chOff x="6894340" y="2519870"/>
                <a:chExt cx="3490679" cy="3200400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rot="5400000">
                  <a:off x="8784819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5400000">
                  <a:off x="8150146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6880810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8467480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7515478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5400000">
                  <a:off x="5596960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7832812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5400000">
                  <a:off x="6246142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5400000">
                  <a:off x="5294140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5400000">
                  <a:off x="7198144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5400000">
                  <a:off x="5914294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5400000">
                  <a:off x="6563476" y="4120070"/>
                  <a:ext cx="3200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/>
            <p:cNvSpPr txBox="1"/>
            <p:nvPr/>
          </p:nvSpPr>
          <p:spPr>
            <a:xfrm>
              <a:off x="6847777" y="1286655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/>
                <a:t>TFT</a:t>
              </a:r>
            </a:p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Driver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715893" y="1286655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/>
                <a:t>TFT</a:t>
              </a:r>
            </a:p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Driver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697597" y="4404768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/>
                <a:t>TFT</a:t>
              </a:r>
            </a:p>
            <a:p>
              <a:pPr algn="ctr"/>
              <a:r>
                <a:rPr lang="en-US" dirty="0"/>
                <a:t>Gate</a:t>
              </a:r>
            </a:p>
            <a:p>
              <a:pPr algn="ctr"/>
              <a:r>
                <a:rPr lang="en-US" dirty="0"/>
                <a:t>Driver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93588" y="2990581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/>
                <a:t>MCU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61" idx="2"/>
              <a:endCxn id="4" idx="0"/>
            </p:cNvCxnSpPr>
            <p:nvPr/>
          </p:nvCxnSpPr>
          <p:spPr>
            <a:xfrm>
              <a:off x="3479388" y="3904981"/>
              <a:ext cx="0" cy="49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60" idx="1"/>
              <a:endCxn id="4" idx="3"/>
            </p:cNvCxnSpPr>
            <p:nvPr/>
          </p:nvCxnSpPr>
          <p:spPr>
            <a:xfrm flipH="1">
              <a:off x="4165188" y="4861968"/>
              <a:ext cx="532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 rot="5400000">
              <a:off x="8435290" y="1353193"/>
              <a:ext cx="91440" cy="396240"/>
              <a:chOff x="3214913" y="1059543"/>
              <a:chExt cx="91440" cy="39624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3214913" y="10595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214913" y="12119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3214913" y="13643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034857" y="3956754"/>
              <a:ext cx="91440" cy="396240"/>
              <a:chOff x="3214913" y="1059543"/>
              <a:chExt cx="91440" cy="39624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3214913" y="10595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214913" y="12119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214913" y="136434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xmlns="" id="{D10FB71F-B38F-E148-82D1-A0E3207A76AD}"/>
                </a:ext>
              </a:extLst>
            </p:cNvPr>
            <p:cNvSpPr/>
            <p:nvPr/>
          </p:nvSpPr>
          <p:spPr>
            <a:xfrm rot="5400000" flipV="1">
              <a:off x="8489204" y="568674"/>
              <a:ext cx="300953" cy="3490681"/>
            </a:xfrm>
            <a:prstGeom prst="leftBrace">
              <a:avLst>
                <a:gd name="adj1" fmla="val 8333"/>
                <a:gd name="adj2" fmla="val 434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Left Brace 164">
              <a:extLst>
                <a:ext uri="{FF2B5EF4-FFF2-40B4-BE49-F238E27FC236}">
                  <a16:creationId xmlns:a16="http://schemas.microsoft.com/office/drawing/2014/main" xmlns="" id="{7646E010-F785-A24F-BA73-DC7D6F4C20AC}"/>
                </a:ext>
              </a:extLst>
            </p:cNvPr>
            <p:cNvSpPr/>
            <p:nvPr/>
          </p:nvSpPr>
          <p:spPr>
            <a:xfrm flipV="1">
              <a:off x="6151649" y="2865119"/>
              <a:ext cx="234881" cy="2600871"/>
            </a:xfrm>
            <a:prstGeom prst="leftBrace">
              <a:avLst>
                <a:gd name="adj1" fmla="val 8333"/>
                <a:gd name="adj2" fmla="val 434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3" name="Straight Connector 132"/>
            <p:cNvCxnSpPr>
              <a:stCxn id="6" idx="2"/>
              <a:endCxn id="160" idx="0"/>
            </p:cNvCxnSpPr>
            <p:nvPr/>
          </p:nvCxnSpPr>
          <p:spPr>
            <a:xfrm>
              <a:off x="5383397" y="3924943"/>
              <a:ext cx="0" cy="479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57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66143" y="910589"/>
            <a:ext cx="2120523" cy="4116159"/>
            <a:chOff x="1166143" y="910589"/>
            <a:chExt cx="2120523" cy="4116159"/>
          </a:xfrm>
        </p:grpSpPr>
        <p:sp>
          <p:nvSpPr>
            <p:cNvPr id="10" name="Rectangle 9"/>
            <p:cNvSpPr/>
            <p:nvPr/>
          </p:nvSpPr>
          <p:spPr>
            <a:xfrm>
              <a:off x="2451371" y="2202721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51371" y="2504426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1371" y="2806131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51371" y="3107836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51371" y="3409541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451371" y="3711246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51371" y="4012951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51371" y="4314656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451371" y="4616362"/>
              <a:ext cx="228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2057985" y="2305225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057985" y="2909381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2057985" y="3815615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057985" y="2607303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057985" y="3513537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057985" y="4419771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057985" y="3211459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057985" y="4117693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057985" y="4721848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87610" y="3426548"/>
              <a:ext cx="32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1915066" y="910589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200" dirty="0" smtClean="0"/>
                <a:t>8-Bit</a:t>
              </a:r>
            </a:p>
            <a:p>
              <a:pPr algn="ctr"/>
              <a:r>
                <a:rPr lang="en-US" sz="1200" dirty="0" smtClean="0"/>
                <a:t>Digital to </a:t>
              </a:r>
              <a:r>
                <a:rPr lang="en-US" sz="1200" dirty="0" smtClean="0"/>
                <a:t>Analog</a:t>
              </a:r>
            </a:p>
            <a:p>
              <a:pPr algn="ctr"/>
              <a:r>
                <a:rPr lang="en-US" sz="1200" dirty="0" smtClean="0"/>
                <a:t>Voltage</a:t>
              </a:r>
            </a:p>
            <a:p>
              <a:pPr algn="ctr"/>
              <a:r>
                <a:rPr lang="en-US" sz="1200" dirty="0" smtClean="0"/>
                <a:t>DAC</a:t>
              </a:r>
              <a:endParaRPr lang="en-US" sz="1200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1229266" y="1293759"/>
              <a:ext cx="685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66143" y="1004783"/>
              <a:ext cx="7489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8-</a:t>
              </a:r>
              <a:r>
                <a:rPr lang="en-US" sz="1200" dirty="0" smtClean="0"/>
                <a:t>Bit Bus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3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27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12</cp:revision>
  <dcterms:created xsi:type="dcterms:W3CDTF">2018-12-14T15:42:58Z</dcterms:created>
  <dcterms:modified xsi:type="dcterms:W3CDTF">2018-12-22T15:55:00Z</dcterms:modified>
</cp:coreProperties>
</file>