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/>
    <p:restoredTop sz="94712"/>
  </p:normalViewPr>
  <p:slideViewPr>
    <p:cSldViewPr snapToGrid="0" snapToObjects="1">
      <p:cViewPr varScale="1">
        <p:scale>
          <a:sx n="131" d="100"/>
          <a:sy n="131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517A6-454E-EB48-ADE6-77E0D0B1D5C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484D9-6D7B-234C-AFFE-D9E8E31DD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84D9-6D7B-234C-AFFE-D9E8E31DD8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CA08-4605-4D43-9DFA-86167202F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3ACC8-6ABE-B249-A390-875555F5A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97E2-82AC-8E4F-BF77-73EE5781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CE70B-782C-5944-B9EB-0D47E825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1762-CB8E-8C4C-B325-ED2D2CC0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FAA2-F9E2-784E-9D4C-66DCBAC2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EFC12-E085-1A40-BA68-17631D00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AADB4-693C-144B-80F4-95627B60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088D-D9F3-784D-B09C-7EFBC14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C4B5-2F58-CC44-A306-5442BF99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BD169-356D-CF4F-90D9-C56763B5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CD7A-83B4-0546-92A0-1F6E65CC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89F1-BA4A-744D-A4BB-FAF7ECB7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6BD3-211B-9A46-A2B8-15EDA4BB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F3E6-49B2-7F47-8454-F316435F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BFD-62D2-4E45-AFC7-2D755079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E7E5-4C6A-F644-A304-F4808F38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1F3B-3FC4-144F-8E18-81C34CDE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E5D2-3500-8F45-81B0-EF4F895B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0771-6F2C-1C4C-828C-FAF823CD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42EE-A3CE-434C-BE49-79C628ED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5FD8-4A92-C049-A6EF-17E49FA2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93502-76B2-BB46-B7BC-125035A1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7AB8-E7ED-D04A-98F5-5B33F69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FF6A-8AEE-4941-9663-66F90807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2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7D5D-506C-EB42-A892-58FDB84C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8A15-2A79-DC4F-9177-DD599B4F2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73B91-13E8-C641-A5DE-922F024E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78504-556E-E544-88E0-E8A64525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01AE-D3AD-184D-BD75-B3F6A126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DF570-F0F3-D145-845B-6C1FC419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2769-8F26-CA41-BFFB-C64BA2F3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A5FF-18A1-3C4E-AD86-CCAA8D9AB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11A41-9F1E-3B4A-A3D5-DA5D19B24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3414E-5357-574E-BF06-C78888B7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D4FBE-A6E3-F24E-822A-0D7169B91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699DD-3DC3-214E-BF26-20A4FD1B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14FEA-6103-7848-813C-43CE8723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1E1B6-8A01-C149-ACF1-A80FCF0D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3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48E-7384-FD42-9968-4F67A4E0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178E0-2EF9-2A46-B6E1-48482F5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B07F3-1FCC-DA47-81B1-322D7ACE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168A4-911A-5F4F-BFC3-5CD7F52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E71DF-F46C-4544-A999-01BEBF29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09379-B203-A74D-A119-D78B8C17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437B0-D7E3-0C42-9290-8D10B05A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FCE-519E-FC41-AA85-4AE95D55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1EDF-A820-9F43-A027-141D8A4F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B0AC-021A-9548-A5D6-74AE35F99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F103-9D89-6C46-BB39-72F5BFD8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9C44-8F94-0A4A-B91B-7174E9B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640EC-4FE5-7D4B-B105-790973D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F53C-A45C-0645-997F-BDBBE46B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BCC39-0B7B-7942-BA32-2C1F7836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35167-8906-3942-A64B-3994C8551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04542-747B-9647-9B83-A8856A8E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2F07E-AEBA-1740-A196-ED9F9918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A8D3-8ED8-F445-8F20-995BA783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83553-5B5A-4C45-A067-DEB26FC6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8E032-106F-3C45-A61A-058FB384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550E-831D-7544-8940-B01F7BA07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FEDF9-EA0C-9A4B-B654-8A24497D138A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78BD-C9CB-5640-AE6D-EA049A74F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880D-7441-CE4D-8CCA-F1E9594C9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C187-CAF6-F349-BFF2-21F2959E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5B327D1-D220-D24A-A8A2-B2F107689DBB}"/>
              </a:ext>
            </a:extLst>
          </p:cNvPr>
          <p:cNvGrpSpPr/>
          <p:nvPr/>
        </p:nvGrpSpPr>
        <p:grpSpPr>
          <a:xfrm>
            <a:off x="2204018" y="594447"/>
            <a:ext cx="7893504" cy="4775352"/>
            <a:chOff x="2204018" y="594447"/>
            <a:chExt cx="7893504" cy="477535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34E6F0-C5FC-3F4D-8DD0-AABB716E7B32}"/>
                </a:ext>
              </a:extLst>
            </p:cNvPr>
            <p:cNvSpPr txBox="1"/>
            <p:nvPr/>
          </p:nvSpPr>
          <p:spPr>
            <a:xfrm>
              <a:off x="5167409" y="594447"/>
              <a:ext cx="3215613" cy="47753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u="sng" dirty="0"/>
                <a:t>Graphics Driver Chip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298C2-7484-0F42-863E-27D06AC834A0}"/>
                </a:ext>
              </a:extLst>
            </p:cNvPr>
            <p:cNvSpPr txBox="1"/>
            <p:nvPr/>
          </p:nvSpPr>
          <p:spPr>
            <a:xfrm>
              <a:off x="2828464" y="1297730"/>
              <a:ext cx="11430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User</a:t>
              </a:r>
            </a:p>
            <a:p>
              <a:pPr algn="ctr"/>
              <a:r>
                <a:rPr lang="en-US" sz="1600" dirty="0"/>
                <a:t>Application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1971C-E05A-934B-A61E-C1309C3A6465}"/>
                </a:ext>
              </a:extLst>
            </p:cNvPr>
            <p:cNvSpPr txBox="1"/>
            <p:nvPr/>
          </p:nvSpPr>
          <p:spPr>
            <a:xfrm>
              <a:off x="2828464" y="2202628"/>
              <a:ext cx="11430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Graphics</a:t>
              </a:r>
            </a:p>
            <a:p>
              <a:pPr algn="ctr"/>
              <a:r>
                <a:rPr lang="en-US" sz="1600" dirty="0"/>
                <a:t>Library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D484-379A-7848-907A-4F11C409496E}"/>
                </a:ext>
              </a:extLst>
            </p:cNvPr>
            <p:cNvSpPr txBox="1"/>
            <p:nvPr/>
          </p:nvSpPr>
          <p:spPr>
            <a:xfrm>
              <a:off x="2828464" y="3107526"/>
              <a:ext cx="11430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Graphics</a:t>
              </a:r>
            </a:p>
            <a:p>
              <a:pPr algn="ctr"/>
              <a:r>
                <a:rPr lang="en-US" sz="1600" dirty="0"/>
                <a:t>Driver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6AF83B-93BB-284C-984B-9E588F341502}"/>
                </a:ext>
              </a:extLst>
            </p:cNvPr>
            <p:cNvSpPr txBox="1"/>
            <p:nvPr/>
          </p:nvSpPr>
          <p:spPr>
            <a:xfrm>
              <a:off x="2828464" y="4012423"/>
              <a:ext cx="11430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Hardware</a:t>
              </a:r>
            </a:p>
            <a:p>
              <a:pPr algn="ctr"/>
              <a:r>
                <a:rPr lang="en-US" sz="1600" dirty="0"/>
                <a:t>Driver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ACE272-18A4-A045-B0AC-AC566855CAE8}"/>
                </a:ext>
              </a:extLst>
            </p:cNvPr>
            <p:cNvSpPr txBox="1"/>
            <p:nvPr/>
          </p:nvSpPr>
          <p:spPr>
            <a:xfrm>
              <a:off x="6180673" y="4012423"/>
              <a:ext cx="11430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Hardware</a:t>
              </a:r>
            </a:p>
            <a:p>
              <a:pPr algn="ctr"/>
              <a:r>
                <a:rPr lang="en-US" sz="1600" dirty="0"/>
                <a:t>Driver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AE3E5E-2FF9-DB48-9BD5-4CFB9680CBFB}"/>
                </a:ext>
              </a:extLst>
            </p:cNvPr>
            <p:cNvSpPr txBox="1"/>
            <p:nvPr/>
          </p:nvSpPr>
          <p:spPr>
            <a:xfrm>
              <a:off x="6920412" y="2616028"/>
              <a:ext cx="11430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Frame </a:t>
              </a:r>
            </a:p>
            <a:p>
              <a:pPr algn="ctr"/>
              <a:r>
                <a:rPr lang="en-US" sz="1600" dirty="0"/>
                <a:t>Buffer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D1FB47-CC00-A14D-A3DE-014120D9A734}"/>
                </a:ext>
              </a:extLst>
            </p:cNvPr>
            <p:cNvSpPr txBox="1"/>
            <p:nvPr/>
          </p:nvSpPr>
          <p:spPr>
            <a:xfrm>
              <a:off x="8954522" y="1433643"/>
              <a:ext cx="11430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TFT</a:t>
              </a:r>
            </a:p>
            <a:p>
              <a:pPr algn="ctr"/>
              <a:r>
                <a:rPr lang="en-US" sz="1600" dirty="0"/>
                <a:t>Display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677C44-2D25-3744-96D8-CC4EDCB36F43}"/>
                </a:ext>
              </a:extLst>
            </p:cNvPr>
            <p:cNvSpPr txBox="1"/>
            <p:nvPr/>
          </p:nvSpPr>
          <p:spPr>
            <a:xfrm>
              <a:off x="5281054" y="2616028"/>
              <a:ext cx="11430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Command</a:t>
              </a:r>
            </a:p>
            <a:p>
              <a:pPr algn="ctr"/>
              <a:r>
                <a:rPr lang="en-US" sz="1600" dirty="0"/>
                <a:t>Processor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E27C91-315C-D94D-88BB-11D298067EDF}"/>
                </a:ext>
              </a:extLst>
            </p:cNvPr>
            <p:cNvSpPr txBox="1"/>
            <p:nvPr/>
          </p:nvSpPr>
          <p:spPr>
            <a:xfrm>
              <a:off x="6920412" y="1433643"/>
              <a:ext cx="1143000" cy="685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TFT</a:t>
              </a:r>
            </a:p>
            <a:p>
              <a:pPr algn="ctr"/>
              <a:r>
                <a:rPr lang="en-US" sz="1600" dirty="0"/>
                <a:t>Driver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41A5C3-62F2-E246-8695-684F3661AF38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54" y="4355323"/>
              <a:ext cx="457855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34FB61-E9DF-CA42-B08B-5B37CAD32283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5852554" y="3301828"/>
              <a:ext cx="899619" cy="710595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A01047-3EDB-8D48-8A98-DF72FCAA16BC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6752173" y="3301828"/>
              <a:ext cx="739739" cy="710595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9109B8-C9A9-9449-AAF3-E56174F3246B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399964" y="3793326"/>
              <a:ext cx="0" cy="21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2C9D44-6329-AF4D-BC13-D252F5AC7D97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3399964" y="2888428"/>
              <a:ext cx="0" cy="21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D4FA34-B4A2-914F-9BB1-B6C8403ED8CC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3399964" y="1983530"/>
              <a:ext cx="0" cy="21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0F6BA5-0924-254D-8461-4C8E7C6408F8}"/>
                </a:ext>
              </a:extLst>
            </p:cNvPr>
            <p:cNvSpPr txBox="1"/>
            <p:nvPr/>
          </p:nvSpPr>
          <p:spPr>
            <a:xfrm>
              <a:off x="2204018" y="594447"/>
              <a:ext cx="2505536" cy="47753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u="sng" dirty="0" err="1"/>
                <a:t>PSoC</a:t>
              </a:r>
              <a:endParaRPr lang="en-US" sz="1600" u="sn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3BDC47-F572-514A-8741-D86FE78106BC}"/>
                </a:ext>
              </a:extLst>
            </p:cNvPr>
            <p:cNvCxnSpPr>
              <a:cxnSpLocks/>
              <a:stCxn id="16" idx="2"/>
              <a:endCxn id="13" idx="0"/>
            </p:cNvCxnSpPr>
            <p:nvPr/>
          </p:nvCxnSpPr>
          <p:spPr>
            <a:xfrm>
              <a:off x="7491912" y="2119443"/>
              <a:ext cx="0" cy="496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1DB5AA-B571-5646-BC4C-2ADFCCFCF5D0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8383022" y="1776543"/>
              <a:ext cx="571500" cy="0"/>
            </a:xfrm>
            <a:prstGeom prst="line">
              <a:avLst/>
            </a:prstGeom>
            <a:ln w="127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4CEB2ED-4DC6-394C-8020-51DC3BCE3708}"/>
                </a:ext>
              </a:extLst>
            </p:cNvPr>
            <p:cNvCxnSpPr>
              <a:cxnSpLocks/>
            </p:cNvCxnSpPr>
            <p:nvPr/>
          </p:nvCxnSpPr>
          <p:spPr>
            <a:xfrm>
              <a:off x="3971464" y="4355323"/>
              <a:ext cx="738090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183107-1B80-1845-958A-B0395844FEE5}"/>
                </a:ext>
              </a:extLst>
            </p:cNvPr>
            <p:cNvCxnSpPr>
              <a:cxnSpLocks/>
            </p:cNvCxnSpPr>
            <p:nvPr/>
          </p:nvCxnSpPr>
          <p:spPr>
            <a:xfrm>
              <a:off x="5167409" y="4355323"/>
              <a:ext cx="1013264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BFE737F8-DE22-1843-AB56-384ACE8526A2}"/>
                </a:ext>
              </a:extLst>
            </p:cNvPr>
            <p:cNvCxnSpPr>
              <a:stCxn id="15" idx="0"/>
            </p:cNvCxnSpPr>
            <p:nvPr/>
          </p:nvCxnSpPr>
          <p:spPr>
            <a:xfrm rot="5400000" flipH="1" flipV="1">
              <a:off x="5957115" y="1671983"/>
              <a:ext cx="839485" cy="104860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B7C140-5614-7741-8BB9-20BFDB1608A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063412" y="1776543"/>
              <a:ext cx="319610" cy="0"/>
            </a:xfrm>
            <a:prstGeom prst="line">
              <a:avLst/>
            </a:prstGeom>
            <a:ln w="127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27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45AB5E5D-67E6-1C46-83AE-DF59EEAC2AF9}"/>
              </a:ext>
            </a:extLst>
          </p:cNvPr>
          <p:cNvGrpSpPr/>
          <p:nvPr/>
        </p:nvGrpSpPr>
        <p:grpSpPr>
          <a:xfrm>
            <a:off x="2587557" y="690664"/>
            <a:ext cx="7188741" cy="6027319"/>
            <a:chOff x="2587557" y="690664"/>
            <a:chExt cx="7188741" cy="60273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3D959D-4E44-954E-812E-BE8439E34274}"/>
                </a:ext>
              </a:extLst>
            </p:cNvPr>
            <p:cNvSpPr/>
            <p:nvPr/>
          </p:nvSpPr>
          <p:spPr>
            <a:xfrm>
              <a:off x="6117057" y="1404772"/>
              <a:ext cx="447994" cy="79166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169585-AC98-964C-BDCC-039CBAA2FED5}"/>
                </a:ext>
              </a:extLst>
            </p:cNvPr>
            <p:cNvSpPr/>
            <p:nvPr/>
          </p:nvSpPr>
          <p:spPr>
            <a:xfrm>
              <a:off x="5226477" y="1404772"/>
              <a:ext cx="526566" cy="7916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A8AC53-6A66-964A-AA3B-56BB5D15AA71}"/>
                </a:ext>
              </a:extLst>
            </p:cNvPr>
            <p:cNvSpPr/>
            <p:nvPr/>
          </p:nvSpPr>
          <p:spPr>
            <a:xfrm rot="2594901">
              <a:off x="5355968" y="1512470"/>
              <a:ext cx="45719" cy="271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EAE32B-4115-BC48-9F90-1B7AB0DC619E}"/>
                </a:ext>
              </a:extLst>
            </p:cNvPr>
            <p:cNvSpPr/>
            <p:nvPr/>
          </p:nvSpPr>
          <p:spPr>
            <a:xfrm rot="2594901">
              <a:off x="5479792" y="1664870"/>
              <a:ext cx="45719" cy="271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BD7537-F38E-3B4B-8FAD-36EF41CE36A2}"/>
                </a:ext>
              </a:extLst>
            </p:cNvPr>
            <p:cNvSpPr/>
            <p:nvPr/>
          </p:nvSpPr>
          <p:spPr>
            <a:xfrm rot="2594901">
              <a:off x="5575040" y="1817270"/>
              <a:ext cx="45719" cy="271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E024FBEC-FBF5-8F4E-BBAF-130D61BA228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753043" y="1800603"/>
              <a:ext cx="216278" cy="79096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03C5635-0182-0D4E-9477-DF27350FD47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 flipV="1">
              <a:off x="5019681" y="1800603"/>
              <a:ext cx="206797" cy="7474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840D55-3A69-204E-A506-E2C4703385F5}"/>
                </a:ext>
              </a:extLst>
            </p:cNvPr>
            <p:cNvSpPr txBox="1"/>
            <p:nvPr/>
          </p:nvSpPr>
          <p:spPr>
            <a:xfrm>
              <a:off x="4871499" y="2457829"/>
              <a:ext cx="3016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29CA60-64F0-D144-BA55-9AEEA9D49810}"/>
                </a:ext>
              </a:extLst>
            </p:cNvPr>
            <p:cNvSpPr txBox="1"/>
            <p:nvPr/>
          </p:nvSpPr>
          <p:spPr>
            <a:xfrm>
              <a:off x="5780808" y="2516296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+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37D023-D80E-5945-A493-582B90FF68E1}"/>
                </a:ext>
              </a:extLst>
            </p:cNvPr>
            <p:cNvSpPr/>
            <p:nvPr/>
          </p:nvSpPr>
          <p:spPr>
            <a:xfrm rot="4226469">
              <a:off x="6922836" y="1493418"/>
              <a:ext cx="45719" cy="2714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E795CEB-AA19-2040-A045-0A36C0714344}"/>
                </a:ext>
              </a:extLst>
            </p:cNvPr>
            <p:cNvSpPr/>
            <p:nvPr/>
          </p:nvSpPr>
          <p:spPr>
            <a:xfrm rot="1156511" flipH="1">
              <a:off x="6796907" y="1958673"/>
              <a:ext cx="29804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C5DBF0-A348-C54E-8408-0B5D3EEABDD9}"/>
                </a:ext>
              </a:extLst>
            </p:cNvPr>
            <p:cNvSpPr/>
            <p:nvPr/>
          </p:nvSpPr>
          <p:spPr>
            <a:xfrm rot="5224640">
              <a:off x="6932360" y="1660106"/>
              <a:ext cx="45719" cy="2714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2A142D-09C3-3E4D-BA6B-5D225F80BACC}"/>
                </a:ext>
              </a:extLst>
            </p:cNvPr>
            <p:cNvSpPr/>
            <p:nvPr/>
          </p:nvSpPr>
          <p:spPr>
            <a:xfrm>
              <a:off x="6040853" y="3114516"/>
              <a:ext cx="447994" cy="79166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EC10464-2750-7948-BD2B-4C9184A9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732046" y="2161633"/>
              <a:ext cx="1257300" cy="12573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CD3CC5B-EA7D-174D-A4A9-8E7B9C7F74A6}"/>
                </a:ext>
              </a:extLst>
            </p:cNvPr>
            <p:cNvSpPr/>
            <p:nvPr/>
          </p:nvSpPr>
          <p:spPr>
            <a:xfrm>
              <a:off x="5150273" y="3114516"/>
              <a:ext cx="526566" cy="7916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050ADF-BBAF-2B42-8EBC-3589D96D8082}"/>
                </a:ext>
              </a:extLst>
            </p:cNvPr>
            <p:cNvSpPr/>
            <p:nvPr/>
          </p:nvSpPr>
          <p:spPr>
            <a:xfrm>
              <a:off x="5279764" y="3222214"/>
              <a:ext cx="45719" cy="271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E839F0A-5E0F-0B4B-B8A7-D6B96B4FB5BF}"/>
                </a:ext>
              </a:extLst>
            </p:cNvPr>
            <p:cNvSpPr/>
            <p:nvPr/>
          </p:nvSpPr>
          <p:spPr>
            <a:xfrm>
              <a:off x="5403588" y="3374614"/>
              <a:ext cx="45719" cy="271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07042D-6DC2-794E-B810-0A360B491565}"/>
                </a:ext>
              </a:extLst>
            </p:cNvPr>
            <p:cNvSpPr/>
            <p:nvPr/>
          </p:nvSpPr>
          <p:spPr>
            <a:xfrm>
              <a:off x="5541700" y="3527014"/>
              <a:ext cx="45719" cy="271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2895BEF5-34AE-DA4F-B39A-18E3607C63D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5676839" y="3510347"/>
              <a:ext cx="216278" cy="79096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48D4FA97-46DA-1C47-8344-88C7FEDE90B3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 flipV="1">
              <a:off x="4943477" y="3510347"/>
              <a:ext cx="206797" cy="7474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9ED702-4F9B-5E4B-B926-B1A60D96E8FA}"/>
                </a:ext>
              </a:extLst>
            </p:cNvPr>
            <p:cNvSpPr txBox="1"/>
            <p:nvPr/>
          </p:nvSpPr>
          <p:spPr>
            <a:xfrm>
              <a:off x="4795295" y="4167573"/>
              <a:ext cx="3016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-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67FE03-EA4E-C846-AE75-C64DA039B9A1}"/>
                </a:ext>
              </a:extLst>
            </p:cNvPr>
            <p:cNvSpPr txBox="1"/>
            <p:nvPr/>
          </p:nvSpPr>
          <p:spPr>
            <a:xfrm>
              <a:off x="5704604" y="4226040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+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AD60D15-B974-474D-934A-4A3CD21C479C}"/>
                </a:ext>
              </a:extLst>
            </p:cNvPr>
            <p:cNvSpPr/>
            <p:nvPr/>
          </p:nvSpPr>
          <p:spPr>
            <a:xfrm>
              <a:off x="6040852" y="5052461"/>
              <a:ext cx="447994" cy="7916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FB6074F-11C4-5E47-B17D-C533571D2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732046" y="3952558"/>
              <a:ext cx="1257300" cy="125730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FC7B37-4CD8-D047-874B-A6993EA5A3E1}"/>
                </a:ext>
              </a:extLst>
            </p:cNvPr>
            <p:cNvSpPr/>
            <p:nvPr/>
          </p:nvSpPr>
          <p:spPr>
            <a:xfrm>
              <a:off x="5150272" y="5052461"/>
              <a:ext cx="526566" cy="7916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FB29CEE-52D5-9840-9BC4-1BBF0904C06E}"/>
                </a:ext>
              </a:extLst>
            </p:cNvPr>
            <p:cNvSpPr/>
            <p:nvPr/>
          </p:nvSpPr>
          <p:spPr>
            <a:xfrm rot="5400000">
              <a:off x="5279763" y="5160159"/>
              <a:ext cx="45719" cy="271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03626-5687-4B4B-AD95-0277DA1F75E7}"/>
                </a:ext>
              </a:extLst>
            </p:cNvPr>
            <p:cNvSpPr/>
            <p:nvPr/>
          </p:nvSpPr>
          <p:spPr>
            <a:xfrm rot="5400000">
              <a:off x="5403587" y="5312559"/>
              <a:ext cx="45719" cy="271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C3DA6AB-B6C9-F740-94E2-23AAF0A93D18}"/>
                </a:ext>
              </a:extLst>
            </p:cNvPr>
            <p:cNvSpPr/>
            <p:nvPr/>
          </p:nvSpPr>
          <p:spPr>
            <a:xfrm rot="5400000">
              <a:off x="5498835" y="5464959"/>
              <a:ext cx="45719" cy="271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6B094366-1CDA-4841-A20B-3F887CECF41B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5676838" y="5448292"/>
              <a:ext cx="216278" cy="79096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5ED7ED40-6B0D-9240-A17F-1905E5CDA23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rot="10800000" flipV="1">
              <a:off x="4943476" y="5448292"/>
              <a:ext cx="206797" cy="7474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5E348A-A54C-9541-B852-47049975591A}"/>
                </a:ext>
              </a:extLst>
            </p:cNvPr>
            <p:cNvSpPr txBox="1"/>
            <p:nvPr/>
          </p:nvSpPr>
          <p:spPr>
            <a:xfrm>
              <a:off x="4795294" y="6105518"/>
              <a:ext cx="3016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-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465468-01AF-6A4B-B8D5-67192D552950}"/>
                </a:ext>
              </a:extLst>
            </p:cNvPr>
            <p:cNvSpPr txBox="1"/>
            <p:nvPr/>
          </p:nvSpPr>
          <p:spPr>
            <a:xfrm>
              <a:off x="5704603" y="6163985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4AA0FE-40B3-7845-9820-BB47BFF46D98}"/>
                </a:ext>
              </a:extLst>
            </p:cNvPr>
            <p:cNvSpPr/>
            <p:nvPr/>
          </p:nvSpPr>
          <p:spPr>
            <a:xfrm rot="4226469">
              <a:off x="6846631" y="5141107"/>
              <a:ext cx="45719" cy="2714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1D5A3BE-526F-C94A-910A-1580A2A81D69}"/>
                </a:ext>
              </a:extLst>
            </p:cNvPr>
            <p:cNvSpPr/>
            <p:nvPr/>
          </p:nvSpPr>
          <p:spPr>
            <a:xfrm flipH="1">
              <a:off x="6720702" y="5606362"/>
              <a:ext cx="29804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B1AAD8E-B0D1-DC41-8D9E-2C01CC5EF5C0}"/>
                </a:ext>
              </a:extLst>
            </p:cNvPr>
            <p:cNvSpPr/>
            <p:nvPr/>
          </p:nvSpPr>
          <p:spPr>
            <a:xfrm rot="5224640">
              <a:off x="6856155" y="5307795"/>
              <a:ext cx="45719" cy="2714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F36A800-9C17-1C4C-A441-0D52D0DADF52}"/>
                </a:ext>
              </a:extLst>
            </p:cNvPr>
            <p:cNvSpPr/>
            <p:nvPr/>
          </p:nvSpPr>
          <p:spPr>
            <a:xfrm rot="4226469">
              <a:off x="6815152" y="4964560"/>
              <a:ext cx="45719" cy="2714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1875BB2-E587-B94F-BBDB-299E4B6956E0}"/>
                </a:ext>
              </a:extLst>
            </p:cNvPr>
            <p:cNvSpPr/>
            <p:nvPr/>
          </p:nvSpPr>
          <p:spPr>
            <a:xfrm rot="5836412">
              <a:off x="6827816" y="5656552"/>
              <a:ext cx="45719" cy="2714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B3BFAF-AE63-9A4D-9162-1F70DBEDE089}"/>
                </a:ext>
              </a:extLst>
            </p:cNvPr>
            <p:cNvSpPr txBox="1"/>
            <p:nvPr/>
          </p:nvSpPr>
          <p:spPr>
            <a:xfrm>
              <a:off x="7997088" y="2990789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/>
                <a:t>=</a:t>
              </a:r>
            </a:p>
          </p:txBody>
        </p:sp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51DC5FE6-CBF4-8D43-96C2-402EFBD14F73}"/>
                </a:ext>
              </a:extLst>
            </p:cNvPr>
            <p:cNvSpPr/>
            <p:nvPr/>
          </p:nvSpPr>
          <p:spPr>
            <a:xfrm>
              <a:off x="7480570" y="1404772"/>
              <a:ext cx="447473" cy="443935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6C50-6B21-3B44-9011-109695BCBADB}"/>
                </a:ext>
              </a:extLst>
            </p:cNvPr>
            <p:cNvSpPr/>
            <p:nvPr/>
          </p:nvSpPr>
          <p:spPr>
            <a:xfrm rot="4226469">
              <a:off x="9042977" y="2937696"/>
              <a:ext cx="125074" cy="52680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E3AB025-DECA-604C-986B-5C77582A900E}"/>
                </a:ext>
              </a:extLst>
            </p:cNvPr>
            <p:cNvSpPr/>
            <p:nvPr/>
          </p:nvSpPr>
          <p:spPr>
            <a:xfrm rot="4226469">
              <a:off x="9042977" y="3159502"/>
              <a:ext cx="125074" cy="52680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DB42017-B9D8-CB4C-B0E0-1147C6D146FB}"/>
                </a:ext>
              </a:extLst>
            </p:cNvPr>
            <p:cNvSpPr/>
            <p:nvPr/>
          </p:nvSpPr>
          <p:spPr>
            <a:xfrm rot="5400000">
              <a:off x="9037240" y="3404380"/>
              <a:ext cx="125074" cy="52680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7D7240-5338-6E4F-9161-043B2ED3579B}"/>
                </a:ext>
              </a:extLst>
            </p:cNvPr>
            <p:cNvSpPr/>
            <p:nvPr/>
          </p:nvSpPr>
          <p:spPr>
            <a:xfrm rot="6022915">
              <a:off x="9044197" y="3611410"/>
              <a:ext cx="125074" cy="52680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EED0780-3CE4-BB47-8145-CC9BAF056B86}"/>
                </a:ext>
              </a:extLst>
            </p:cNvPr>
            <p:cNvSpPr/>
            <p:nvPr/>
          </p:nvSpPr>
          <p:spPr>
            <a:xfrm rot="6100210">
              <a:off x="9044483" y="3840098"/>
              <a:ext cx="124979" cy="52680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F94B5B1-DC4F-C042-9567-E77D1104EF1F}"/>
                </a:ext>
              </a:extLst>
            </p:cNvPr>
            <p:cNvSpPr/>
            <p:nvPr/>
          </p:nvSpPr>
          <p:spPr>
            <a:xfrm>
              <a:off x="2587557" y="690664"/>
              <a:ext cx="7188741" cy="60273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7F1A294-1995-0B47-BEDE-3744B3E87B4C}"/>
                </a:ext>
              </a:extLst>
            </p:cNvPr>
            <p:cNvSpPr txBox="1"/>
            <p:nvPr/>
          </p:nvSpPr>
          <p:spPr>
            <a:xfrm>
              <a:off x="2819072" y="872151"/>
              <a:ext cx="1083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One Pixel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F1CE90-AE10-4C43-B894-69F4784A3E74}"/>
                </a:ext>
              </a:extLst>
            </p:cNvPr>
            <p:cNvSpPr txBox="1"/>
            <p:nvPr/>
          </p:nvSpPr>
          <p:spPr>
            <a:xfrm rot="5400000">
              <a:off x="2139674" y="3433793"/>
              <a:ext cx="442737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Diffuser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14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28976</TotalTime>
  <Words>33</Words>
  <Application>Microsoft Macintosh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9</cp:revision>
  <dcterms:created xsi:type="dcterms:W3CDTF">2018-11-25T17:26:07Z</dcterms:created>
  <dcterms:modified xsi:type="dcterms:W3CDTF">2018-12-15T20:22:56Z</dcterms:modified>
</cp:coreProperties>
</file>