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88" d="100"/>
          <a:sy n="88" d="100"/>
        </p:scale>
        <p:origin x="1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00F-A2F2-F14C-8B42-24907D50CADA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EF8-697D-1A44-AA58-0E924C0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00F-A2F2-F14C-8B42-24907D50CADA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EF8-697D-1A44-AA58-0E924C0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0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00F-A2F2-F14C-8B42-24907D50CADA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EF8-697D-1A44-AA58-0E924C0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5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00F-A2F2-F14C-8B42-24907D50CADA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EF8-697D-1A44-AA58-0E924C0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5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00F-A2F2-F14C-8B42-24907D50CADA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EF8-697D-1A44-AA58-0E924C0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8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00F-A2F2-F14C-8B42-24907D50CADA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EF8-697D-1A44-AA58-0E924C0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5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00F-A2F2-F14C-8B42-24907D50CADA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EF8-697D-1A44-AA58-0E924C0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4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00F-A2F2-F14C-8B42-24907D50CADA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EF8-697D-1A44-AA58-0E924C0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9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00F-A2F2-F14C-8B42-24907D50CADA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EF8-697D-1A44-AA58-0E924C0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9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00F-A2F2-F14C-8B42-24907D50CADA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EF8-697D-1A44-AA58-0E924C0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0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00F-A2F2-F14C-8B42-24907D50CADA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EF8-697D-1A44-AA58-0E924C0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5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F500F-A2F2-F14C-8B42-24907D50CADA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6AEF8-697D-1A44-AA58-0E924C0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7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/>
          <p:cNvGrpSpPr/>
          <p:nvPr/>
        </p:nvGrpSpPr>
        <p:grpSpPr>
          <a:xfrm>
            <a:off x="2793588" y="1286655"/>
            <a:ext cx="7777167" cy="4433615"/>
            <a:chOff x="2793588" y="1286655"/>
            <a:chExt cx="7777167" cy="4433615"/>
          </a:xfrm>
        </p:grpSpPr>
        <p:cxnSp>
          <p:nvCxnSpPr>
            <p:cNvPr id="11" name="Elbow Connector 10"/>
            <p:cNvCxnSpPr>
              <a:stCxn id="160" idx="2"/>
              <a:endCxn id="159" idx="1"/>
            </p:cNvCxnSpPr>
            <p:nvPr/>
          </p:nvCxnSpPr>
          <p:spPr>
            <a:xfrm rot="5400000" flipH="1" flipV="1">
              <a:off x="5261988" y="1865264"/>
              <a:ext cx="3575313" cy="3332496"/>
            </a:xfrm>
            <a:prstGeom prst="bentConnector4">
              <a:avLst>
                <a:gd name="adj1" fmla="val 99561"/>
                <a:gd name="adj2" fmla="val 6029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793588" y="4404768"/>
              <a:ext cx="13716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dirty="0" smtClean="0"/>
                <a:t>TFT</a:t>
              </a:r>
            </a:p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97597" y="3010543"/>
              <a:ext cx="13716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dirty="0" smtClean="0"/>
                <a:t>TFT</a:t>
              </a:r>
            </a:p>
            <a:p>
              <a:pPr algn="ctr"/>
              <a:r>
                <a:rPr lang="en-US" dirty="0" smtClean="0"/>
                <a:t>Gate</a:t>
              </a:r>
            </a:p>
            <a:p>
              <a:pPr algn="ctr"/>
              <a:r>
                <a:rPr lang="en-US" dirty="0" smtClean="0"/>
                <a:t>Driver</a:t>
              </a:r>
              <a:endParaRPr lang="en-US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364515" y="2519870"/>
              <a:ext cx="4206240" cy="3200400"/>
              <a:chOff x="6364515" y="2519870"/>
              <a:chExt cx="4206240" cy="3200400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6757901" y="2896243"/>
                <a:ext cx="3744574" cy="2642241"/>
                <a:chOff x="6757901" y="2896243"/>
                <a:chExt cx="3744574" cy="2642241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6757901" y="2896243"/>
                  <a:ext cx="3744574" cy="228600"/>
                  <a:chOff x="6757901" y="3012355"/>
                  <a:chExt cx="3744574" cy="228600"/>
                </a:xfrm>
              </p:grpSpPr>
              <p:sp>
                <p:nvSpPr>
                  <p:cNvPr id="7" name="Rectangle 6"/>
                  <p:cNvSpPr/>
                  <p:nvPr/>
                </p:nvSpPr>
                <p:spPr>
                  <a:xfrm>
                    <a:off x="7077535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7397169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6757901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8036437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8356071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7716803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8995339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9314973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8675705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9954241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10273875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9634607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6757901" y="3197948"/>
                  <a:ext cx="3744574" cy="228600"/>
                  <a:chOff x="6757901" y="3012355"/>
                  <a:chExt cx="3744574" cy="228600"/>
                </a:xfrm>
              </p:grpSpPr>
              <p:sp>
                <p:nvSpPr>
                  <p:cNvPr id="29" name="Rectangle 28"/>
                  <p:cNvSpPr/>
                  <p:nvPr/>
                </p:nvSpPr>
                <p:spPr>
                  <a:xfrm>
                    <a:off x="7077535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7397169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6757901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8036437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8356071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7716803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8995339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9314973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8675705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9954241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10273875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9634607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6757901" y="3499653"/>
                  <a:ext cx="3744574" cy="228600"/>
                  <a:chOff x="6757901" y="3012355"/>
                  <a:chExt cx="3744574" cy="228600"/>
                </a:xfrm>
              </p:grpSpPr>
              <p:sp>
                <p:nvSpPr>
                  <p:cNvPr id="42" name="Rectangle 41"/>
                  <p:cNvSpPr/>
                  <p:nvPr/>
                </p:nvSpPr>
                <p:spPr>
                  <a:xfrm>
                    <a:off x="7077535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7397169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6757901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8036437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8356071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7716803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8995339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9314973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8675705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9954241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10273875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9634607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6757901" y="3801358"/>
                  <a:ext cx="3744574" cy="228600"/>
                  <a:chOff x="6757901" y="3012355"/>
                  <a:chExt cx="3744574" cy="228600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7077535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7397169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6757901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8036437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8356071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7716803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8995339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9314973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8675705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9954241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10273875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9634607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6757901" y="4103063"/>
                  <a:ext cx="3744574" cy="228600"/>
                  <a:chOff x="6757901" y="3012355"/>
                  <a:chExt cx="3744574" cy="228600"/>
                </a:xfrm>
              </p:grpSpPr>
              <p:sp>
                <p:nvSpPr>
                  <p:cNvPr id="68" name="Rectangle 67"/>
                  <p:cNvSpPr/>
                  <p:nvPr/>
                </p:nvSpPr>
                <p:spPr>
                  <a:xfrm>
                    <a:off x="7077535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7397169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6757901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8036437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8356071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7716803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8995339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9314973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8675705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9954241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10273875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9634607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" name="Group 79"/>
                <p:cNvGrpSpPr/>
                <p:nvPr/>
              </p:nvGrpSpPr>
              <p:grpSpPr>
                <a:xfrm>
                  <a:off x="6757901" y="4404768"/>
                  <a:ext cx="3744574" cy="228600"/>
                  <a:chOff x="6757901" y="3012355"/>
                  <a:chExt cx="3744574" cy="228600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7077535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7397169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6757901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8036437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8356071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7716803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8995339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9314973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8675705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9954241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10273875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9634607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" name="Group 92"/>
                <p:cNvGrpSpPr/>
                <p:nvPr/>
              </p:nvGrpSpPr>
              <p:grpSpPr>
                <a:xfrm>
                  <a:off x="6757901" y="4706473"/>
                  <a:ext cx="3744574" cy="228600"/>
                  <a:chOff x="6757901" y="3012355"/>
                  <a:chExt cx="3744574" cy="228600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7077535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7397169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6757901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8036437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8356071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7716803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 99"/>
                  <p:cNvSpPr/>
                  <p:nvPr/>
                </p:nvSpPr>
                <p:spPr>
                  <a:xfrm>
                    <a:off x="8995339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9314973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8675705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9954241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10273875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9634607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757901" y="5008178"/>
                  <a:ext cx="3744574" cy="228600"/>
                  <a:chOff x="6757901" y="3012355"/>
                  <a:chExt cx="3744574" cy="228600"/>
                </a:xfrm>
              </p:grpSpPr>
              <p:sp>
                <p:nvSpPr>
                  <p:cNvPr id="107" name="Rectangle 106"/>
                  <p:cNvSpPr/>
                  <p:nvPr/>
                </p:nvSpPr>
                <p:spPr>
                  <a:xfrm>
                    <a:off x="7077535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7397169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6757901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8036437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8356071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 111"/>
                  <p:cNvSpPr/>
                  <p:nvPr/>
                </p:nvSpPr>
                <p:spPr>
                  <a:xfrm>
                    <a:off x="7716803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 112"/>
                  <p:cNvSpPr/>
                  <p:nvPr/>
                </p:nvSpPr>
                <p:spPr>
                  <a:xfrm>
                    <a:off x="8995339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9314973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8675705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9954241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10273875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Rectangle 117"/>
                  <p:cNvSpPr/>
                  <p:nvPr/>
                </p:nvSpPr>
                <p:spPr>
                  <a:xfrm>
                    <a:off x="9634607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6757901" y="5309884"/>
                  <a:ext cx="3744574" cy="228600"/>
                  <a:chOff x="6757901" y="3012355"/>
                  <a:chExt cx="3744574" cy="228600"/>
                </a:xfrm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7077535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7397169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>
                    <a:off x="6757901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8036437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8356071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7716803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8995339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9314973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8675705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9954241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10273875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9634607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4" name="Group 143"/>
              <p:cNvGrpSpPr/>
              <p:nvPr/>
            </p:nvGrpSpPr>
            <p:grpSpPr>
              <a:xfrm>
                <a:off x="6364515" y="2998747"/>
                <a:ext cx="4206240" cy="2416623"/>
                <a:chOff x="6364515" y="2998747"/>
                <a:chExt cx="4206240" cy="2416623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6364515" y="2998747"/>
                  <a:ext cx="42062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364515" y="3602903"/>
                  <a:ext cx="42062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6364515" y="4509137"/>
                  <a:ext cx="42062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6364515" y="3300825"/>
                  <a:ext cx="42062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6364515" y="4207059"/>
                  <a:ext cx="42062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6364515" y="5113293"/>
                  <a:ext cx="42062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6364515" y="3904981"/>
                  <a:ext cx="42062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6364515" y="4811215"/>
                  <a:ext cx="42062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6364515" y="5415370"/>
                  <a:ext cx="42062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8" name="Group 157"/>
              <p:cNvGrpSpPr/>
              <p:nvPr/>
            </p:nvGrpSpPr>
            <p:grpSpPr>
              <a:xfrm>
                <a:off x="6894340" y="2519870"/>
                <a:ext cx="3490679" cy="3200400"/>
                <a:chOff x="6894340" y="2519870"/>
                <a:chExt cx="3490679" cy="3200400"/>
              </a:xfrm>
            </p:grpSpPr>
            <p:cxnSp>
              <p:nvCxnSpPr>
                <p:cNvPr id="146" name="Straight Connector 145"/>
                <p:cNvCxnSpPr/>
                <p:nvPr/>
              </p:nvCxnSpPr>
              <p:spPr>
                <a:xfrm rot="5400000">
                  <a:off x="8784819" y="4120070"/>
                  <a:ext cx="3200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5400000">
                  <a:off x="8150146" y="4120070"/>
                  <a:ext cx="3200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5400000">
                  <a:off x="6880810" y="4120070"/>
                  <a:ext cx="3200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5400000">
                  <a:off x="8467480" y="4120070"/>
                  <a:ext cx="3200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5400000">
                  <a:off x="7515478" y="4120070"/>
                  <a:ext cx="3200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rot="5400000">
                  <a:off x="5596960" y="4120070"/>
                  <a:ext cx="3200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rot="5400000">
                  <a:off x="7832812" y="4120070"/>
                  <a:ext cx="3200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rot="5400000">
                  <a:off x="6246142" y="4120070"/>
                  <a:ext cx="3200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rot="5400000">
                  <a:off x="5294140" y="4120070"/>
                  <a:ext cx="3200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rot="5400000">
                  <a:off x="7198144" y="4120070"/>
                  <a:ext cx="3200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rot="5400000">
                  <a:off x="5914294" y="4120070"/>
                  <a:ext cx="3200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rot="5400000">
                  <a:off x="6563476" y="4120070"/>
                  <a:ext cx="3200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/>
            <p:cNvSpPr txBox="1"/>
            <p:nvPr/>
          </p:nvSpPr>
          <p:spPr>
            <a:xfrm>
              <a:off x="6847777" y="1286655"/>
              <a:ext cx="13716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dirty="0" smtClean="0"/>
                <a:t>TFT</a:t>
              </a:r>
            </a:p>
            <a:p>
              <a:pPr algn="ctr"/>
              <a:r>
                <a:rPr lang="en-US" dirty="0" smtClean="0"/>
                <a:t>Source</a:t>
              </a:r>
            </a:p>
            <a:p>
              <a:pPr algn="ctr"/>
              <a:r>
                <a:rPr lang="en-US" dirty="0" smtClean="0"/>
                <a:t>Driver</a:t>
              </a:r>
              <a:endParaRPr 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8715893" y="1286655"/>
              <a:ext cx="13716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dirty="0" smtClean="0"/>
                <a:t>TFT</a:t>
              </a:r>
            </a:p>
            <a:p>
              <a:pPr algn="ctr"/>
              <a:r>
                <a:rPr lang="en-US" dirty="0" smtClean="0"/>
                <a:t>Source</a:t>
              </a:r>
            </a:p>
            <a:p>
              <a:pPr algn="ctr"/>
              <a:r>
                <a:rPr lang="en-US" dirty="0" smtClean="0"/>
                <a:t>Driver</a:t>
              </a:r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697597" y="4404768"/>
              <a:ext cx="13716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dirty="0" smtClean="0"/>
                <a:t>TFT</a:t>
              </a:r>
            </a:p>
            <a:p>
              <a:pPr algn="ctr"/>
              <a:r>
                <a:rPr lang="en-US" dirty="0" smtClean="0"/>
                <a:t>Gate</a:t>
              </a:r>
            </a:p>
            <a:p>
              <a:pPr algn="ctr"/>
              <a:r>
                <a:rPr lang="en-US" dirty="0" smtClean="0"/>
                <a:t>Driver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793588" y="2990581"/>
              <a:ext cx="13716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mtClean="0"/>
                <a:t>MCU</a:t>
              </a:r>
              <a:endParaRPr lang="en-US" dirty="0" smtClean="0"/>
            </a:p>
          </p:txBody>
        </p:sp>
        <p:cxnSp>
          <p:nvCxnSpPr>
            <p:cNvPr id="19" name="Straight Connector 18"/>
            <p:cNvCxnSpPr>
              <a:stCxn id="161" idx="2"/>
              <a:endCxn id="4" idx="0"/>
            </p:cNvCxnSpPr>
            <p:nvPr/>
          </p:nvCxnSpPr>
          <p:spPr>
            <a:xfrm>
              <a:off x="3479388" y="3904981"/>
              <a:ext cx="0" cy="49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60" idx="1"/>
              <a:endCxn id="4" idx="3"/>
            </p:cNvCxnSpPr>
            <p:nvPr/>
          </p:nvCxnSpPr>
          <p:spPr>
            <a:xfrm flipH="1">
              <a:off x="4165188" y="4861968"/>
              <a:ext cx="5324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5"/>
            <p:cNvGrpSpPr/>
            <p:nvPr/>
          </p:nvGrpSpPr>
          <p:grpSpPr>
            <a:xfrm rot="5400000">
              <a:off x="8435290" y="1353193"/>
              <a:ext cx="91440" cy="396240"/>
              <a:chOff x="3214913" y="1059543"/>
              <a:chExt cx="91440" cy="39624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3214913" y="105954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3214913" y="121194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3214913" y="136434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5034857" y="3956754"/>
              <a:ext cx="91440" cy="396240"/>
              <a:chOff x="3214913" y="1059543"/>
              <a:chExt cx="91440" cy="396240"/>
            </a:xfrm>
          </p:grpSpPr>
          <p:sp>
            <p:nvSpPr>
              <p:cNvPr id="168" name="Oval 167"/>
              <p:cNvSpPr/>
              <p:nvPr/>
            </p:nvSpPr>
            <p:spPr>
              <a:xfrm>
                <a:off x="3214913" y="105954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3214913" y="121194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214913" y="136434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65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15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Alan Hawse</cp:lastModifiedBy>
  <cp:revision>6</cp:revision>
  <dcterms:created xsi:type="dcterms:W3CDTF">2018-12-14T15:42:58Z</dcterms:created>
  <dcterms:modified xsi:type="dcterms:W3CDTF">2018-12-16T16:38:59Z</dcterms:modified>
</cp:coreProperties>
</file>