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7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320-4301-F845-B8F3-340A028B148E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2841-29CE-464E-AAC2-506EF1AF0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1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320-4301-F845-B8F3-340A028B148E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2841-29CE-464E-AAC2-506EF1AF0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8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320-4301-F845-B8F3-340A028B148E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2841-29CE-464E-AAC2-506EF1AF0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9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320-4301-F845-B8F3-340A028B148E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2841-29CE-464E-AAC2-506EF1AF0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320-4301-F845-B8F3-340A028B148E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2841-29CE-464E-AAC2-506EF1AF0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8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320-4301-F845-B8F3-340A028B148E}" type="datetimeFigureOut">
              <a:rPr lang="en-US" smtClean="0"/>
              <a:t>7/3/19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2841-29CE-464E-AAC2-506EF1AF0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5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320-4301-F845-B8F3-340A028B148E}" type="datetimeFigureOut">
              <a:rPr lang="en-US" smtClean="0"/>
              <a:t>7/3/19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2841-29CE-464E-AAC2-506EF1AF0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2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320-4301-F845-B8F3-340A028B148E}" type="datetimeFigureOut">
              <a:rPr lang="en-US" smtClean="0"/>
              <a:t>7/3/19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2841-29CE-464E-AAC2-506EF1AF0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7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320-4301-F845-B8F3-340A028B148E}" type="datetimeFigureOut">
              <a:rPr lang="en-US" smtClean="0"/>
              <a:t>7/3/19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2841-29CE-464E-AAC2-506EF1AF0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4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320-4301-F845-B8F3-340A028B148E}" type="datetimeFigureOut">
              <a:rPr lang="en-US" smtClean="0"/>
              <a:t>7/3/19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2841-29CE-464E-AAC2-506EF1AF0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4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7320-4301-F845-B8F3-340A028B148E}" type="datetimeFigureOut">
              <a:rPr lang="en-US" smtClean="0"/>
              <a:t>7/3/19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D2841-29CE-464E-AAC2-506EF1AF0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7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87320-4301-F845-B8F3-340A028B148E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D2841-29CE-464E-AAC2-506EF1AF0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7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869495" y="2079614"/>
            <a:ext cx="7447280" cy="2461716"/>
            <a:chOff x="869495" y="2079614"/>
            <a:chExt cx="7447280" cy="2461716"/>
          </a:xfrm>
        </p:grpSpPr>
        <p:sp>
          <p:nvSpPr>
            <p:cNvPr id="5" name="TextBox 4"/>
            <p:cNvSpPr txBox="1"/>
            <p:nvPr/>
          </p:nvSpPr>
          <p:spPr>
            <a:xfrm>
              <a:off x="869495" y="2082610"/>
              <a:ext cx="1371600" cy="914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dirty="0" smtClean="0"/>
                <a:t>AWS</a:t>
              </a:r>
            </a:p>
            <a:p>
              <a:pPr algn="ctr"/>
              <a:r>
                <a:rPr lang="en-US" dirty="0" err="1" smtClean="0"/>
                <a:t>IoT</a:t>
              </a:r>
              <a:r>
                <a:rPr lang="en-US" dirty="0" smtClean="0"/>
                <a:t> MQTT</a:t>
              </a:r>
            </a:p>
            <a:p>
              <a:pPr algn="ctr"/>
              <a:r>
                <a:rPr lang="en-US" dirty="0" smtClean="0"/>
                <a:t>Broker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58345" y="2082610"/>
              <a:ext cx="1371600" cy="914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dirty="0" smtClean="0"/>
                <a:t>AWS</a:t>
              </a:r>
            </a:p>
            <a:p>
              <a:pPr algn="ctr"/>
              <a:r>
                <a:rPr lang="en-US" dirty="0" err="1" smtClean="0"/>
                <a:t>IoT</a:t>
              </a:r>
              <a:r>
                <a:rPr lang="en-US" dirty="0" smtClean="0"/>
                <a:t> Rule</a:t>
              </a:r>
            </a:p>
            <a:p>
              <a:pPr algn="ctr"/>
              <a:r>
                <a:rPr lang="en-US" dirty="0" smtClean="0"/>
                <a:t>Actions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45175" y="2082610"/>
              <a:ext cx="1371600" cy="914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dirty="0" smtClean="0"/>
                <a:t>AWS</a:t>
              </a:r>
            </a:p>
            <a:p>
              <a:pPr algn="ctr"/>
              <a:r>
                <a:rPr lang="en-US" dirty="0" smtClean="0"/>
                <a:t>RDS</a:t>
              </a:r>
            </a:p>
            <a:p>
              <a:pPr algn="ctr"/>
              <a:r>
                <a:rPr lang="en-US" dirty="0" smtClean="0"/>
                <a:t>MySQL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38723" y="2082610"/>
              <a:ext cx="1371600" cy="914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dirty="0" smtClean="0"/>
                <a:t>AWS</a:t>
              </a:r>
            </a:p>
            <a:p>
              <a:pPr algn="ctr"/>
              <a:r>
                <a:rPr lang="en-US" dirty="0" smtClean="0"/>
                <a:t>Lambda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38723" y="3626930"/>
              <a:ext cx="1371600" cy="914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dirty="0" smtClean="0"/>
                <a:t>Creek Board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45175" y="3626930"/>
              <a:ext cx="1371600" cy="914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dirty="0" smtClean="0"/>
                <a:t>Pressure</a:t>
              </a:r>
            </a:p>
            <a:p>
              <a:pPr algn="ctr"/>
              <a:r>
                <a:rPr lang="en-US" dirty="0" smtClean="0"/>
                <a:t>Sensor</a:t>
              </a:r>
            </a:p>
            <a:p>
              <a:pPr algn="ctr"/>
              <a:r>
                <a:rPr lang="en-US" dirty="0" smtClean="0"/>
                <a:t>4-20mA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94722" y="3626930"/>
              <a:ext cx="1371600" cy="914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dirty="0" err="1" smtClean="0"/>
                <a:t>CyPi</a:t>
              </a:r>
              <a:endParaRPr lang="en-US" dirty="0" smtClean="0"/>
            </a:p>
            <a:p>
              <a:pPr algn="ctr"/>
              <a:r>
                <a:rPr lang="en-US" dirty="0" smtClean="0"/>
                <a:t>PSoC4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9495" y="3626930"/>
              <a:ext cx="13716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1">
              <a:noAutofit/>
            </a:bodyPr>
            <a:lstStyle/>
            <a:p>
              <a:pPr algn="ctr"/>
              <a:r>
                <a:rPr lang="en-US" dirty="0" smtClean="0"/>
                <a:t>Raspberry Pi</a:t>
              </a:r>
            </a:p>
          </p:txBody>
        </p:sp>
        <p:cxnSp>
          <p:nvCxnSpPr>
            <p:cNvPr id="14" name="Straight Arrow Connector 13"/>
            <p:cNvCxnSpPr>
              <a:stCxn id="10" idx="1"/>
              <a:endCxn id="9" idx="3"/>
            </p:cNvCxnSpPr>
            <p:nvPr/>
          </p:nvCxnSpPr>
          <p:spPr>
            <a:xfrm flipH="1">
              <a:off x="6310323" y="4084130"/>
              <a:ext cx="6348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1"/>
              <a:endCxn id="11" idx="3"/>
            </p:cNvCxnSpPr>
            <p:nvPr/>
          </p:nvCxnSpPr>
          <p:spPr>
            <a:xfrm flipH="1">
              <a:off x="4266322" y="4084130"/>
              <a:ext cx="67240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1" idx="1"/>
              <a:endCxn id="12" idx="3"/>
            </p:cNvCxnSpPr>
            <p:nvPr/>
          </p:nvCxnSpPr>
          <p:spPr>
            <a:xfrm flipH="1">
              <a:off x="2241095" y="4084130"/>
              <a:ext cx="65362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5" idx="3"/>
              <a:endCxn id="6" idx="1"/>
            </p:cNvCxnSpPr>
            <p:nvPr/>
          </p:nvCxnSpPr>
          <p:spPr>
            <a:xfrm>
              <a:off x="2241095" y="2539810"/>
              <a:ext cx="6172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2" idx="0"/>
              <a:endCxn id="5" idx="2"/>
            </p:cNvCxnSpPr>
            <p:nvPr/>
          </p:nvCxnSpPr>
          <p:spPr>
            <a:xfrm flipV="1">
              <a:off x="1555295" y="2997010"/>
              <a:ext cx="0" cy="6299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" idx="3"/>
              <a:endCxn id="8" idx="1"/>
            </p:cNvCxnSpPr>
            <p:nvPr/>
          </p:nvCxnSpPr>
          <p:spPr>
            <a:xfrm>
              <a:off x="4229945" y="2539810"/>
              <a:ext cx="70877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8" idx="3"/>
              <a:endCxn id="7" idx="1"/>
            </p:cNvCxnSpPr>
            <p:nvPr/>
          </p:nvCxnSpPr>
          <p:spPr>
            <a:xfrm>
              <a:off x="6310323" y="2539810"/>
              <a:ext cx="63485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337313" y="3793059"/>
              <a:ext cx="5955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4-20mA</a:t>
              </a:r>
              <a:endParaRPr lang="en-US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409600" y="3793059"/>
              <a:ext cx="44903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GPIO</a:t>
              </a:r>
            </a:p>
            <a:p>
              <a:pPr algn="ctr"/>
              <a:endParaRPr lang="en-US" sz="1000" dirty="0" smtClean="0"/>
            </a:p>
            <a:p>
              <a:pPr algn="ctr"/>
              <a:r>
                <a:rPr lang="en-US" sz="1000" dirty="0" smtClean="0"/>
                <a:t>12V</a:t>
              </a:r>
              <a:endParaRPr 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68177" y="3793059"/>
              <a:ext cx="64077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I2C</a:t>
              </a:r>
            </a:p>
            <a:p>
              <a:pPr algn="ctr"/>
              <a:endParaRPr lang="en-US" sz="1000" dirty="0"/>
            </a:p>
            <a:p>
              <a:pPr algn="ctr"/>
              <a:r>
                <a:rPr lang="en-US" sz="1000" dirty="0" err="1" smtClean="0"/>
                <a:t>Rst</a:t>
              </a:r>
              <a:r>
                <a:rPr lang="en-US" sz="1000" dirty="0" smtClean="0"/>
                <a:t> GPIO</a:t>
              </a:r>
              <a:endParaRPr lang="en-US" sz="1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55295" y="3201734"/>
              <a:ext cx="8020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MQTT JSON</a:t>
              </a:r>
              <a:endParaRPr lang="en-US" sz="1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23330" y="2272721"/>
              <a:ext cx="4521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JSON</a:t>
              </a:r>
              <a:endParaRPr lang="en-US" sz="10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332623" y="2272721"/>
              <a:ext cx="4521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JSON</a:t>
              </a:r>
              <a:endParaRPr 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37313" y="2272721"/>
              <a:ext cx="3837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SQL</a:t>
              </a:r>
              <a:endParaRPr lang="en-US" sz="1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973876" y="3626930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1</a:t>
              </a:r>
              <a:endParaRPr lang="en-US" sz="14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19949" y="3626930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2</a:t>
              </a:r>
              <a:endParaRPr lang="en-US" sz="14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894722" y="3626930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3</a:t>
              </a:r>
              <a:endParaRPr lang="en-US" sz="14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69495" y="3626930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4</a:t>
              </a:r>
              <a:endParaRPr lang="en-US" sz="1400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69495" y="2082610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5</a:t>
              </a:r>
              <a:endParaRPr lang="en-US" sz="14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58345" y="2079614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6</a:t>
              </a:r>
              <a:endParaRPr lang="en-US" sz="14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927282" y="2094052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7</a:t>
              </a:r>
              <a:endParaRPr lang="en-US" sz="14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916133" y="2079614"/>
              <a:ext cx="275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8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2603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14959</TotalTime>
  <Words>45</Words>
  <Application>Microsoft Macintosh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Elkhorn Creek Racing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Hawse</dc:creator>
  <cp:lastModifiedBy>Alan Hawse</cp:lastModifiedBy>
  <cp:revision>6</cp:revision>
  <dcterms:created xsi:type="dcterms:W3CDTF">2019-07-03T09:59:38Z</dcterms:created>
  <dcterms:modified xsi:type="dcterms:W3CDTF">2019-07-13T19:19:32Z</dcterms:modified>
</cp:coreProperties>
</file>