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BD56-E3C9-954F-871E-9A789708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BC17-E001-EE4A-B19D-871A0B0D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2EDE-C239-A347-9944-855543B6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F01E-5B01-554F-8D6F-43EE8F04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412E-4F17-DC45-A365-C7AB4A4A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F6AD-961D-7D47-A47C-EEAFE5DD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BCB66-0E65-EE4B-B807-30163F29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B661-916C-AB45-82D2-A46DC1A9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B5E6-7E72-D04E-9F59-1ED41B23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DBDC-70E8-FF45-9178-7764F9D2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C7DC8-7734-2A47-A003-D2C70B64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627F2-830D-AB46-BF36-036B9B639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50D2-9622-0244-9799-DC076BB2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BBB1-1C48-F74C-8191-3D1933BD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3F73-2CB1-B244-A48B-B7FB02A8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D86-59F0-BE43-A839-BE6778E5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EB51-37EF-F54E-AB14-839A400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47E6-4A4E-8F44-838A-9AD219DD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BB40-A4FD-904C-AD22-226F217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98CD-B4C0-E447-BE32-04BC845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398F-D9D3-FC4E-B022-6D361F06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DADE-8C56-DE4E-8E1B-EBE6F538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DFD1-E5C7-B847-8242-16482DA7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0A01-1251-024A-8EEA-8EA5F4E3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E68E-0914-034B-82DF-E2B670F1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3FB4-7718-314B-A8ED-BEB32DDC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7A1C-34F7-CB4B-876E-0ECB7D1BD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50E78-2006-1F4E-89EB-300FF9AF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A79E9-1962-7544-B874-3A145A27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DB20-176B-A04E-AB82-48F03E35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32A4-CA73-4040-B87B-6E8DCE2E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CD05-52B1-E749-95AC-18F7A132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1067-2BD1-7A4C-8B7B-FFB51E61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83C8-B9A1-4141-A430-FE0147D7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2DE74-FABA-A242-B5DF-9D899A3C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FC94-BADA-284D-8832-56F2643F5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1BF2A-8E3C-EE4D-AA8D-3694A1E1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3C559-8977-674B-A976-D1D12AE8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9AE6F-410C-BE4B-BAB3-A29B3527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6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4702-B7FC-3A4E-828C-EDA7383A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04B1-349F-A146-91B1-BC1C32F7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A3CA-BEC5-F340-BB0D-99393603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47B7B-918C-C845-92C7-E66A8682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EC791-FB43-E249-9069-FE56C0F4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E4726-7CA5-4645-9344-23B6EA0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E494-0D59-894F-8E23-645F36DB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44FB-987A-4B45-98F7-46DBF1C3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4BAA-F1D4-E848-A5FB-AD080548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68D7A-DA18-574C-9E39-26B0B000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40B93-BFCB-B548-A3C1-2255B53B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A685D-3D67-984B-8CE9-10D59F56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92F10-975D-F740-B47F-76CE98FF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543D-4E18-5647-943C-4D4535C4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32D17-88CE-9A41-9ADB-9DE5AB533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F1A3-E9C7-0440-8A81-39544B2E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27CE-53FB-7E4B-BC0A-17CE679E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5AE21-EAA7-1847-9794-C2B577B5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8056C-9BA4-D447-9BB9-85FD1334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957EF-0CB5-594C-8568-64BABB05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74ED-F43F-B34E-B16C-E266D23F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1AB4-0A73-0E4D-B91D-037F7F90C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C19D-6391-B349-B207-5390538EEDB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F7D0-D879-DE42-A7D5-C46A342A7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2C45-0D2C-464D-8172-D0E0944D2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C9D1-F348-F14A-A898-81FD5518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DD47E46-FEC6-AB40-85EE-AB3C7B7EF02C}"/>
              </a:ext>
            </a:extLst>
          </p:cNvPr>
          <p:cNvGrpSpPr/>
          <p:nvPr/>
        </p:nvGrpSpPr>
        <p:grpSpPr>
          <a:xfrm>
            <a:off x="712284" y="882080"/>
            <a:ext cx="10231548" cy="5093837"/>
            <a:chOff x="712284" y="882080"/>
            <a:chExt cx="10231548" cy="50938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8F8BBA-A163-0E4D-ACE6-1075DEDA57DC}"/>
                </a:ext>
              </a:extLst>
            </p:cNvPr>
            <p:cNvSpPr txBox="1"/>
            <p:nvPr/>
          </p:nvSpPr>
          <p:spPr>
            <a:xfrm>
              <a:off x="7510891" y="1951401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BlueTooth</a:t>
              </a:r>
              <a:endParaRPr lang="en-US" sz="1200" dirty="0"/>
            </a:p>
            <a:p>
              <a:pPr algn="ctr"/>
              <a:r>
                <a:rPr lang="en-US" sz="1200" dirty="0"/>
                <a:t>Manager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A93C80-7056-CC40-9381-B190F47ECE39}"/>
                </a:ext>
              </a:extLst>
            </p:cNvPr>
            <p:cNvSpPr txBox="1"/>
            <p:nvPr/>
          </p:nvSpPr>
          <p:spPr>
            <a:xfrm>
              <a:off x="2439923" y="2888631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</a:t>
              </a:r>
            </a:p>
            <a:p>
              <a:pPr algn="ctr"/>
              <a:r>
                <a:rPr lang="en-US" sz="1200" dirty="0"/>
                <a:t>Manager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E6AFD3-8826-314B-A731-88B797BCAC80}"/>
                </a:ext>
              </a:extLst>
            </p:cNvPr>
            <p:cNvSpPr txBox="1"/>
            <p:nvPr/>
          </p:nvSpPr>
          <p:spPr>
            <a:xfrm>
              <a:off x="5792449" y="287937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Tilt Data</a:t>
              </a:r>
            </a:p>
            <a:p>
              <a:pPr algn="ctr"/>
              <a:r>
                <a:rPr lang="en-US" sz="1200" dirty="0"/>
                <a:t>Manager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3E522-BAF5-4947-BB7F-D4A5AA977AF8}"/>
                </a:ext>
              </a:extLst>
            </p:cNvPr>
            <p:cNvSpPr txBox="1"/>
            <p:nvPr/>
          </p:nvSpPr>
          <p:spPr>
            <a:xfrm>
              <a:off x="712284" y="2891258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/>
                <a:t>CapSense</a:t>
              </a:r>
              <a:endParaRPr lang="en-US" sz="1200" dirty="0"/>
            </a:p>
            <a:p>
              <a:pPr algn="ctr"/>
              <a:r>
                <a:rPr lang="en-US" sz="1200" dirty="0"/>
                <a:t>Manager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384F00-26DE-A146-A647-94E89042620B}"/>
                </a:ext>
              </a:extLst>
            </p:cNvPr>
            <p:cNvSpPr txBox="1"/>
            <p:nvPr/>
          </p:nvSpPr>
          <p:spPr>
            <a:xfrm>
              <a:off x="7510891" y="2879373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Active Tilt</a:t>
              </a:r>
            </a:p>
            <a:p>
              <a:pPr algn="ctr"/>
              <a:r>
                <a:rPr lang="en-US" sz="1200" dirty="0"/>
                <a:t>Data Base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920365-3C28-2743-B053-86738E0EF100}"/>
                </a:ext>
              </a:extLst>
            </p:cNvPr>
            <p:cNvSpPr txBox="1"/>
            <p:nvPr/>
          </p:nvSpPr>
          <p:spPr>
            <a:xfrm>
              <a:off x="5792449" y="1951401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Tilt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2836DF-73FB-1B48-9F1E-D084D67A642A}"/>
                </a:ext>
              </a:extLst>
            </p:cNvPr>
            <p:cNvSpPr txBox="1"/>
            <p:nvPr/>
          </p:nvSpPr>
          <p:spPr>
            <a:xfrm>
              <a:off x="716226" y="172755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089558-F8CB-D84B-AFBE-3603AB7CA1F7}"/>
                </a:ext>
              </a:extLst>
            </p:cNvPr>
            <p:cNvSpPr txBox="1"/>
            <p:nvPr/>
          </p:nvSpPr>
          <p:spPr>
            <a:xfrm>
              <a:off x="4360163" y="2887992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/>
                <a:t>Data Queue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6AD3-DED5-F241-81E0-25F09D8FEB8D}"/>
                </a:ext>
              </a:extLst>
            </p:cNvPr>
            <p:cNvSpPr txBox="1"/>
            <p:nvPr/>
          </p:nvSpPr>
          <p:spPr>
            <a:xfrm>
              <a:off x="2439923" y="172755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ntshell</a:t>
              </a:r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30C472-6E83-B34F-A40E-B85B25ABAEF0}"/>
                </a:ext>
              </a:extLst>
            </p:cNvPr>
            <p:cNvSpPr txBox="1"/>
            <p:nvPr/>
          </p:nvSpPr>
          <p:spPr>
            <a:xfrm>
              <a:off x="8657832" y="882080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WiFi</a:t>
              </a:r>
              <a:endParaRPr lang="en-US" sz="1200" dirty="0"/>
            </a:p>
            <a:p>
              <a:pPr algn="ctr"/>
              <a:r>
                <a:rPr lang="en-US" sz="1200" dirty="0"/>
                <a:t>Manager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AF197BE-8D0F-7646-B95D-46D06325258D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582923" y="2182234"/>
              <a:ext cx="2209526" cy="93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06AD3E-1D09-6742-AA9D-FC8FE78696B8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>
              <a:off x="3582923" y="1958388"/>
              <a:ext cx="2209526" cy="22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E319C9-E930-934D-A13E-C7E5E6DB5018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>
              <a:off x="1859226" y="1958388"/>
              <a:ext cx="580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095358-37DD-D44D-8860-25A6CC44BAC6}"/>
                </a:ext>
              </a:extLst>
            </p:cNvPr>
            <p:cNvCxnSpPr>
              <a:cxnSpLocks/>
              <a:stCxn id="11" idx="2"/>
              <a:endCxn id="5" idx="1"/>
            </p:cNvCxnSpPr>
            <p:nvPr/>
          </p:nvCxnSpPr>
          <p:spPr>
            <a:xfrm>
              <a:off x="1287726" y="2189220"/>
              <a:ext cx="1152197" cy="930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F1CB77F-1305-6840-93A1-D615E9295E95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6363949" y="2413066"/>
              <a:ext cx="0" cy="466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42E723-3061-304F-BE9A-573998EE0D84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5503163" y="3110208"/>
              <a:ext cx="289286" cy="8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744D1C-8A26-7548-A2ED-751E66BB0038}"/>
                </a:ext>
              </a:extLst>
            </p:cNvPr>
            <p:cNvCxnSpPr>
              <a:cxnSpLocks/>
              <a:stCxn id="12" idx="1"/>
              <a:endCxn id="5" idx="3"/>
            </p:cNvCxnSpPr>
            <p:nvPr/>
          </p:nvCxnSpPr>
          <p:spPr>
            <a:xfrm flipH="1">
              <a:off x="3582923" y="3118825"/>
              <a:ext cx="777240" cy="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1E8F9A-0B4C-8148-A487-9873A0BC77FA}"/>
                </a:ext>
              </a:extLst>
            </p:cNvPr>
            <p:cNvCxnSpPr>
              <a:cxnSpLocks/>
              <a:stCxn id="4" idx="1"/>
              <a:endCxn id="10" idx="3"/>
            </p:cNvCxnSpPr>
            <p:nvPr/>
          </p:nvCxnSpPr>
          <p:spPr>
            <a:xfrm flipH="1">
              <a:off x="6935449" y="2182234"/>
              <a:ext cx="5754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F0DC7-F6F3-0B4E-BE57-4521D28764E4}"/>
                </a:ext>
              </a:extLst>
            </p:cNvPr>
            <p:cNvCxnSpPr>
              <a:cxnSpLocks/>
              <a:stCxn id="9" idx="1"/>
              <a:endCxn id="6" idx="3"/>
            </p:cNvCxnSpPr>
            <p:nvPr/>
          </p:nvCxnSpPr>
          <p:spPr>
            <a:xfrm flipH="1">
              <a:off x="6935449" y="3110206"/>
              <a:ext cx="575442" cy="2"/>
            </a:xfrm>
            <a:prstGeom prst="straightConnector1">
              <a:avLst/>
            </a:prstGeom>
            <a:ln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F82ED1-D8EB-1F43-B94A-277E1743D2AD}"/>
                </a:ext>
              </a:extLst>
            </p:cNvPr>
            <p:cNvSpPr txBox="1"/>
            <p:nvPr/>
          </p:nvSpPr>
          <p:spPr>
            <a:xfrm>
              <a:off x="5827264" y="882081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44C82F-FB4C-A141-929B-529C8BEC8F4E}"/>
                </a:ext>
              </a:extLst>
            </p:cNvPr>
            <p:cNvSpPr txBox="1"/>
            <p:nvPr/>
          </p:nvSpPr>
          <p:spPr>
            <a:xfrm>
              <a:off x="9800832" y="2888630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Wifi</a:t>
              </a:r>
              <a:endParaRPr lang="en-US" sz="1200" dirty="0"/>
            </a:p>
            <a:p>
              <a:pPr algn="ctr"/>
              <a:r>
                <a:rPr lang="en-US" sz="1200" dirty="0"/>
                <a:t>Data Queue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813674-6090-C644-ACE7-2F4A16FC33EA}"/>
                </a:ext>
              </a:extLst>
            </p:cNvPr>
            <p:cNvSpPr txBox="1"/>
            <p:nvPr/>
          </p:nvSpPr>
          <p:spPr>
            <a:xfrm>
              <a:off x="5792449" y="4584730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Filesystem</a:t>
              </a:r>
            </a:p>
            <a:p>
              <a:pPr algn="ctr"/>
              <a:r>
                <a:rPr lang="en-US" sz="1200" dirty="0"/>
                <a:t>Manager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7BFDA-BA25-224D-A54B-ADF0B4005757}"/>
                </a:ext>
              </a:extLst>
            </p:cNvPr>
            <p:cNvSpPr txBox="1"/>
            <p:nvPr/>
          </p:nvSpPr>
          <p:spPr>
            <a:xfrm>
              <a:off x="5792449" y="3810867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Filesystem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EA1947-6BB5-D14C-BD8B-3D8BAF2958F3}"/>
                </a:ext>
              </a:extLst>
            </p:cNvPr>
            <p:cNvCxnSpPr>
              <a:cxnSpLocks/>
              <a:stCxn id="13" idx="3"/>
              <a:endCxn id="39" idx="1"/>
            </p:cNvCxnSpPr>
            <p:nvPr/>
          </p:nvCxnSpPr>
          <p:spPr>
            <a:xfrm flipV="1">
              <a:off x="3582923" y="1112914"/>
              <a:ext cx="2244341" cy="84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3CFE93E-4DD4-4147-91E4-ED3D3782BFDD}"/>
                </a:ext>
              </a:extLst>
            </p:cNvPr>
            <p:cNvCxnSpPr>
              <a:cxnSpLocks/>
              <a:stCxn id="4" idx="0"/>
              <a:endCxn id="39" idx="2"/>
            </p:cNvCxnSpPr>
            <p:nvPr/>
          </p:nvCxnSpPr>
          <p:spPr>
            <a:xfrm flipH="1" flipV="1">
              <a:off x="6398764" y="1343746"/>
              <a:ext cx="1683627" cy="607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06C953-37C6-024F-BAF6-7C003FC5872B}"/>
                </a:ext>
              </a:extLst>
            </p:cNvPr>
            <p:cNvCxnSpPr>
              <a:cxnSpLocks/>
              <a:stCxn id="39" idx="3"/>
              <a:endCxn id="14" idx="1"/>
            </p:cNvCxnSpPr>
            <p:nvPr/>
          </p:nvCxnSpPr>
          <p:spPr>
            <a:xfrm flipV="1">
              <a:off x="6970264" y="1112913"/>
              <a:ext cx="16875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F67254E-499C-8743-9BE2-31A5C1FC4232}"/>
                </a:ext>
              </a:extLst>
            </p:cNvPr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1283784" y="2189220"/>
              <a:ext cx="3942" cy="70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D002707-ACA6-1C4A-9FE2-C4205989EC93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>
              <a:off x="6363949" y="3341040"/>
              <a:ext cx="0" cy="469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19311BC-81B9-EF41-9FAF-4F60B4DDE0A5}"/>
                </a:ext>
              </a:extLst>
            </p:cNvPr>
            <p:cNvCxnSpPr>
              <a:cxnSpLocks/>
              <a:stCxn id="42" idx="2"/>
              <a:endCxn id="41" idx="0"/>
            </p:cNvCxnSpPr>
            <p:nvPr/>
          </p:nvCxnSpPr>
          <p:spPr>
            <a:xfrm>
              <a:off x="6363949" y="4272532"/>
              <a:ext cx="0" cy="31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A9775B-CD12-1A45-A1A8-5F9A63385673}"/>
                </a:ext>
              </a:extLst>
            </p:cNvPr>
            <p:cNvSpPr txBox="1"/>
            <p:nvPr/>
          </p:nvSpPr>
          <p:spPr>
            <a:xfrm>
              <a:off x="4070878" y="4585531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History</a:t>
              </a:r>
            </a:p>
            <a:p>
              <a:pPr algn="ctr"/>
              <a:r>
                <a:rPr lang="en-US" sz="1200" dirty="0"/>
                <a:t>Data Base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9B158BC-020C-DB49-B4E0-140BA65FBB5A}"/>
                </a:ext>
              </a:extLst>
            </p:cNvPr>
            <p:cNvCxnSpPr>
              <a:cxnSpLocks/>
              <a:stCxn id="43" idx="3"/>
              <a:endCxn id="41" idx="1"/>
            </p:cNvCxnSpPr>
            <p:nvPr/>
          </p:nvCxnSpPr>
          <p:spPr>
            <a:xfrm flipV="1">
              <a:off x="5213878" y="4815563"/>
              <a:ext cx="578571" cy="8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1AD654-4D6A-0749-9AFE-7A6C2C636168}"/>
                </a:ext>
              </a:extLst>
            </p:cNvPr>
            <p:cNvSpPr txBox="1"/>
            <p:nvPr/>
          </p:nvSpPr>
          <p:spPr>
            <a:xfrm>
              <a:off x="5792449" y="5514252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SPI Flash &amp;</a:t>
              </a:r>
            </a:p>
            <a:p>
              <a:pPr algn="ctr"/>
              <a:r>
                <a:rPr lang="en-US" sz="1200" dirty="0"/>
                <a:t>SD Card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6DD3C4-67D4-CE4A-B9FC-206B87315155}"/>
                </a:ext>
              </a:extLst>
            </p:cNvPr>
            <p:cNvCxnSpPr>
              <a:cxnSpLocks/>
              <a:stCxn id="53" idx="0"/>
              <a:endCxn id="41" idx="2"/>
            </p:cNvCxnSpPr>
            <p:nvPr/>
          </p:nvCxnSpPr>
          <p:spPr>
            <a:xfrm flipV="1">
              <a:off x="6363949" y="5046395"/>
              <a:ext cx="0" cy="4678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8182DC-46F3-5F4B-9A67-956CA26BF0ED}"/>
                </a:ext>
              </a:extLst>
            </p:cNvPr>
            <p:cNvCxnSpPr>
              <a:cxnSpLocks/>
              <a:stCxn id="41" idx="1"/>
              <a:endCxn id="12" idx="2"/>
            </p:cNvCxnSpPr>
            <p:nvPr/>
          </p:nvCxnSpPr>
          <p:spPr>
            <a:xfrm flipH="1" flipV="1">
              <a:off x="4931663" y="3349657"/>
              <a:ext cx="860786" cy="146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425B332-AA9A-3748-ABF9-FB19EFD294D5}"/>
                </a:ext>
              </a:extLst>
            </p:cNvPr>
            <p:cNvCxnSpPr>
              <a:cxnSpLocks/>
              <a:stCxn id="40" idx="0"/>
              <a:endCxn id="14" idx="2"/>
            </p:cNvCxnSpPr>
            <p:nvPr/>
          </p:nvCxnSpPr>
          <p:spPr>
            <a:xfrm flipH="1" flipV="1">
              <a:off x="9229332" y="1343745"/>
              <a:ext cx="1143000" cy="1544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A5020362-A954-D040-A835-6EC8030B2FB7}"/>
                </a:ext>
              </a:extLst>
            </p:cNvPr>
            <p:cNvCxnSpPr>
              <a:stCxn id="40" idx="2"/>
              <a:endCxn id="41" idx="3"/>
            </p:cNvCxnSpPr>
            <p:nvPr/>
          </p:nvCxnSpPr>
          <p:spPr>
            <a:xfrm rot="5400000">
              <a:off x="7921257" y="2364488"/>
              <a:ext cx="1465268" cy="3436883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BBFF81FC-F8B1-F24E-879F-DF196C07E68A}"/>
                </a:ext>
              </a:extLst>
            </p:cNvPr>
            <p:cNvCxnSpPr>
              <a:cxnSpLocks/>
              <a:stCxn id="42" idx="3"/>
              <a:endCxn id="14" idx="2"/>
            </p:cNvCxnSpPr>
            <p:nvPr/>
          </p:nvCxnSpPr>
          <p:spPr>
            <a:xfrm flipV="1">
              <a:off x="6935449" y="1343745"/>
              <a:ext cx="2293883" cy="2697955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C89F91E-6CCA-2942-AFA0-4D4B5376FCDD}"/>
                </a:ext>
              </a:extLst>
            </p:cNvPr>
            <p:cNvCxnSpPr>
              <a:cxnSpLocks/>
              <a:stCxn id="42" idx="1"/>
              <a:endCxn id="5" idx="2"/>
            </p:cNvCxnSpPr>
            <p:nvPr/>
          </p:nvCxnSpPr>
          <p:spPr>
            <a:xfrm rot="10800000">
              <a:off x="3011423" y="3350296"/>
              <a:ext cx="2781026" cy="691404"/>
            </a:xfrm>
            <a:prstGeom prst="bentConnector2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DF726FF-FE2F-E646-BA68-645298F0ED6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582923" y="1958388"/>
              <a:ext cx="773298" cy="2083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29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2C082BF5-B730-1546-8556-23A3619DEA89}"/>
              </a:ext>
            </a:extLst>
          </p:cNvPr>
          <p:cNvGrpSpPr/>
          <p:nvPr/>
        </p:nvGrpSpPr>
        <p:grpSpPr>
          <a:xfrm>
            <a:off x="110829" y="588739"/>
            <a:ext cx="11852571" cy="6034644"/>
            <a:chOff x="110829" y="588739"/>
            <a:chExt cx="11852571" cy="603464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04B77E5-C97A-AE48-88CF-62FEF8043863}"/>
                </a:ext>
              </a:extLst>
            </p:cNvPr>
            <p:cNvGrpSpPr/>
            <p:nvPr/>
          </p:nvGrpSpPr>
          <p:grpSpPr>
            <a:xfrm>
              <a:off x="1552841" y="588739"/>
              <a:ext cx="10307649" cy="461665"/>
              <a:chOff x="1552841" y="590867"/>
              <a:chExt cx="10307649" cy="46166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AF333-3D8C-0E4A-858C-1A52144AAAF2}"/>
                  </a:ext>
                </a:extLst>
              </p:cNvPr>
              <p:cNvSpPr txBox="1"/>
              <p:nvPr/>
            </p:nvSpPr>
            <p:spPr>
              <a:xfrm>
                <a:off x="1552841" y="590867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 err="1"/>
                  <a:t>BlueTooth</a:t>
                </a:r>
                <a:endParaRPr lang="en-US" sz="1200" dirty="0"/>
              </a:p>
              <a:p>
                <a:pPr algn="ctr"/>
                <a:r>
                  <a:rPr lang="en-US" sz="1200" dirty="0"/>
                  <a:t>Manager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D6A3D-8E1C-0C45-8F4D-33493C804C7B}"/>
                  </a:ext>
                </a:extLst>
              </p:cNvPr>
              <p:cNvSpPr txBox="1"/>
              <p:nvPr/>
            </p:nvSpPr>
            <p:spPr>
              <a:xfrm>
                <a:off x="6135164" y="590867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/>
                  <a:t>Display</a:t>
                </a:r>
              </a:p>
              <a:p>
                <a:pPr algn="ctr"/>
                <a:r>
                  <a:rPr lang="en-US" sz="1200" dirty="0"/>
                  <a:t>Manager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D96A9C-8EF8-484B-A196-A78322D670E3}"/>
                  </a:ext>
                </a:extLst>
              </p:cNvPr>
              <p:cNvSpPr txBox="1"/>
              <p:nvPr/>
            </p:nvSpPr>
            <p:spPr>
              <a:xfrm>
                <a:off x="4607723" y="590867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/>
                  <a:t>Tilt Data</a:t>
                </a:r>
              </a:p>
              <a:p>
                <a:pPr algn="ctr"/>
                <a:r>
                  <a:rPr lang="en-US" sz="1200" dirty="0"/>
                  <a:t>Manager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DAEF2-4F80-3A47-B508-3D83C9060324}"/>
                  </a:ext>
                </a:extLst>
              </p:cNvPr>
              <p:cNvSpPr txBox="1"/>
              <p:nvPr/>
            </p:nvSpPr>
            <p:spPr>
              <a:xfrm>
                <a:off x="9190046" y="590867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/>
                  <a:t>CapSense</a:t>
                </a:r>
                <a:endParaRPr lang="en-US" sz="1200" dirty="0"/>
              </a:p>
              <a:p>
                <a:pPr algn="ctr"/>
                <a:r>
                  <a:rPr lang="en-US" sz="1200" dirty="0"/>
                  <a:t>Manager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CE9D-4D93-E24B-B0B3-BA7D3DD4F471}"/>
                  </a:ext>
                </a:extLst>
              </p:cNvPr>
              <p:cNvSpPr txBox="1"/>
              <p:nvPr/>
            </p:nvSpPr>
            <p:spPr>
              <a:xfrm>
                <a:off x="3080282" y="590867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 err="1"/>
                  <a:t>ntshell</a:t>
                </a:r>
                <a:endParaRPr 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082C5A-84DF-BE4E-B586-1E1E45A9B368}"/>
                  </a:ext>
                </a:extLst>
              </p:cNvPr>
              <p:cNvSpPr txBox="1"/>
              <p:nvPr/>
            </p:nvSpPr>
            <p:spPr>
              <a:xfrm>
                <a:off x="10717490" y="590867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 err="1"/>
                  <a:t>WiFi</a:t>
                </a:r>
                <a:endParaRPr lang="en-US" sz="1200" dirty="0"/>
              </a:p>
              <a:p>
                <a:pPr algn="ctr"/>
                <a:r>
                  <a:rPr lang="en-US" sz="1200" dirty="0"/>
                  <a:t>Manager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256627-38C6-B544-A921-BEEA77F3DB93}"/>
                  </a:ext>
                </a:extLst>
              </p:cNvPr>
              <p:cNvSpPr txBox="1"/>
              <p:nvPr/>
            </p:nvSpPr>
            <p:spPr>
              <a:xfrm>
                <a:off x="7662605" y="590867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/>
                  <a:t>Filesystem</a:t>
                </a:r>
              </a:p>
              <a:p>
                <a:pPr algn="ctr"/>
                <a:r>
                  <a:rPr lang="en-US" sz="1200" dirty="0"/>
                  <a:t>Manager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44F59E-5AE3-0E4B-941A-0D8B728EFBB7}"/>
                </a:ext>
              </a:extLst>
            </p:cNvPr>
            <p:cNvSpPr txBox="1"/>
            <p:nvPr/>
          </p:nvSpPr>
          <p:spPr>
            <a:xfrm>
              <a:off x="352594" y="634905"/>
              <a:ext cx="583429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dirty="0"/>
                <a:t>Task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CDB50-C2FF-084E-B5FC-0E7D51A0CFEF}"/>
                </a:ext>
              </a:extLst>
            </p:cNvPr>
            <p:cNvSpPr txBox="1"/>
            <p:nvPr/>
          </p:nvSpPr>
          <p:spPr>
            <a:xfrm>
              <a:off x="6135164" y="2723290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/>
                <a:t>Data Queue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E1C20E-06AD-5E47-BF4A-B6E56879559F}"/>
                </a:ext>
              </a:extLst>
            </p:cNvPr>
            <p:cNvSpPr txBox="1"/>
            <p:nvPr/>
          </p:nvSpPr>
          <p:spPr>
            <a:xfrm>
              <a:off x="10717490" y="2723290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Wifi</a:t>
              </a:r>
              <a:endParaRPr lang="en-US" sz="1200" dirty="0"/>
            </a:p>
            <a:p>
              <a:pPr algn="ctr"/>
              <a:r>
                <a:rPr lang="en-US" sz="1200" dirty="0"/>
                <a:t>Data Queue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8FED8D-545C-D248-80EA-AEFC50A360D3}"/>
                </a:ext>
              </a:extLst>
            </p:cNvPr>
            <p:cNvSpPr txBox="1"/>
            <p:nvPr/>
          </p:nvSpPr>
          <p:spPr>
            <a:xfrm>
              <a:off x="4607723" y="2115627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Tilt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FCB493-CB6B-D040-BF75-D785DD870EF2}"/>
                </a:ext>
              </a:extLst>
            </p:cNvPr>
            <p:cNvSpPr txBox="1"/>
            <p:nvPr/>
          </p:nvSpPr>
          <p:spPr>
            <a:xfrm>
              <a:off x="6135164" y="2115627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621046-55E4-F342-87AE-A053CD5FEDE3}"/>
                </a:ext>
              </a:extLst>
            </p:cNvPr>
            <p:cNvSpPr txBox="1"/>
            <p:nvPr/>
          </p:nvSpPr>
          <p:spPr>
            <a:xfrm>
              <a:off x="10717490" y="2115627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23AD20-A57F-0947-96A5-42656A58AFAF}"/>
                </a:ext>
              </a:extLst>
            </p:cNvPr>
            <p:cNvSpPr txBox="1"/>
            <p:nvPr/>
          </p:nvSpPr>
          <p:spPr>
            <a:xfrm>
              <a:off x="7662605" y="2115627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Filesystem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A9099E-2404-3247-9E6E-F58D7FA6FF6B}"/>
                </a:ext>
              </a:extLst>
            </p:cNvPr>
            <p:cNvSpPr txBox="1"/>
            <p:nvPr/>
          </p:nvSpPr>
          <p:spPr>
            <a:xfrm>
              <a:off x="320470" y="2465625"/>
              <a:ext cx="684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E52DC2-39F6-C148-BFAA-C432F657013B}"/>
                </a:ext>
              </a:extLst>
            </p:cNvPr>
            <p:cNvSpPr txBox="1"/>
            <p:nvPr/>
          </p:nvSpPr>
          <p:spPr>
            <a:xfrm>
              <a:off x="234709" y="4501759"/>
              <a:ext cx="856325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B38BC9-A10B-3C44-BA84-DAAC8B8676EE}"/>
                </a:ext>
              </a:extLst>
            </p:cNvPr>
            <p:cNvGrpSpPr/>
            <p:nvPr/>
          </p:nvGrpSpPr>
          <p:grpSpPr>
            <a:xfrm>
              <a:off x="4607723" y="1301862"/>
              <a:ext cx="4197882" cy="461665"/>
              <a:chOff x="4607723" y="1301862"/>
              <a:chExt cx="4197882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9A8BF-E1A8-3142-9CA1-596A2B40FD06}"/>
                  </a:ext>
                </a:extLst>
              </p:cNvPr>
              <p:cNvSpPr txBox="1"/>
              <p:nvPr/>
            </p:nvSpPr>
            <p:spPr>
              <a:xfrm>
                <a:off x="4607723" y="1301862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/>
                  <a:t>Active Tilt</a:t>
                </a:r>
              </a:p>
              <a:p>
                <a:pPr algn="ctr"/>
                <a:r>
                  <a:rPr lang="en-US" sz="1200" dirty="0"/>
                  <a:t>Data Base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EDFE3D-8264-BF47-8B04-046CD2EA6D83}"/>
                  </a:ext>
                </a:extLst>
              </p:cNvPr>
              <p:cNvSpPr txBox="1"/>
              <p:nvPr/>
            </p:nvSpPr>
            <p:spPr>
              <a:xfrm>
                <a:off x="7662605" y="1301862"/>
                <a:ext cx="1143000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1200" dirty="0"/>
                  <a:t>History</a:t>
                </a:r>
              </a:p>
              <a:p>
                <a:pPr algn="ctr"/>
                <a:r>
                  <a:rPr lang="en-US" sz="1200" dirty="0"/>
                  <a:t>Data Base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DD6B36-6C3E-8147-ACF2-57ABB45BFF6C}"/>
                </a:ext>
              </a:extLst>
            </p:cNvPr>
            <p:cNvSpPr txBox="1"/>
            <p:nvPr/>
          </p:nvSpPr>
          <p:spPr>
            <a:xfrm>
              <a:off x="352594" y="1348028"/>
              <a:ext cx="620554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AC2966-1BE8-F14A-A681-1B239B37C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9" y="6032500"/>
              <a:ext cx="1158020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81D2C5-DBBE-4145-B362-AF5E54A6297C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9" y="3365500"/>
              <a:ext cx="1158020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BADCEC-753E-B94E-A540-C4F8FF2C8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9" y="1968500"/>
              <a:ext cx="1158020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1A8494-8392-F047-9823-7C4A5D99C05E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9" y="1155700"/>
              <a:ext cx="1158020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FBEED5-CC35-F84A-A704-4BE458EA4B74}"/>
                </a:ext>
              </a:extLst>
            </p:cNvPr>
            <p:cNvSpPr txBox="1"/>
            <p:nvPr/>
          </p:nvSpPr>
          <p:spPr>
            <a:xfrm>
              <a:off x="7662605" y="6161718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SPI Flash &amp;</a:t>
              </a:r>
            </a:p>
            <a:p>
              <a:pPr algn="ctr"/>
              <a:r>
                <a:rPr lang="en-US" sz="1200" dirty="0"/>
                <a:t>SD CARD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49E5B7-F00E-0F48-AC06-629DEF8A8ED9}"/>
                </a:ext>
              </a:extLst>
            </p:cNvPr>
            <p:cNvSpPr txBox="1"/>
            <p:nvPr/>
          </p:nvSpPr>
          <p:spPr>
            <a:xfrm>
              <a:off x="110829" y="6207884"/>
              <a:ext cx="1104085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dirty="0"/>
                <a:t>Hardware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8139A0-DD4D-404E-966E-2EC66338B7DF}"/>
                </a:ext>
              </a:extLst>
            </p:cNvPr>
            <p:cNvSpPr txBox="1"/>
            <p:nvPr/>
          </p:nvSpPr>
          <p:spPr>
            <a:xfrm>
              <a:off x="1552841" y="6161718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43xxx</a:t>
              </a:r>
            </a:p>
            <a:p>
              <a:pPr algn="ctr"/>
              <a:r>
                <a:rPr lang="en-US" sz="1200" dirty="0"/>
                <a:t>Bluetooth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A41A75-396C-0045-A35C-8FFD37F24337}"/>
                </a:ext>
              </a:extLst>
            </p:cNvPr>
            <p:cNvSpPr txBox="1"/>
            <p:nvPr/>
          </p:nvSpPr>
          <p:spPr>
            <a:xfrm>
              <a:off x="6135164" y="6161718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ST7789V</a:t>
              </a:r>
            </a:p>
            <a:p>
              <a:pPr algn="ctr"/>
              <a:r>
                <a:rPr lang="en-US" sz="1200" dirty="0"/>
                <a:t>Display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3EF4703-D9EF-1948-BA9D-E244ACB0FE78}"/>
                </a:ext>
              </a:extLst>
            </p:cNvPr>
            <p:cNvSpPr txBox="1"/>
            <p:nvPr/>
          </p:nvSpPr>
          <p:spPr>
            <a:xfrm>
              <a:off x="3080282" y="6161718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Stdin</a:t>
              </a:r>
            </a:p>
            <a:p>
              <a:pPr algn="ctr"/>
              <a:r>
                <a:rPr lang="en-US" sz="1200" dirty="0"/>
                <a:t>UART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A652DA-4412-E34E-8628-4F1D53B45073}"/>
                </a:ext>
              </a:extLst>
            </p:cNvPr>
            <p:cNvSpPr txBox="1"/>
            <p:nvPr/>
          </p:nvSpPr>
          <p:spPr>
            <a:xfrm>
              <a:off x="9190046" y="6161718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CapSense</a:t>
              </a:r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1D310B-F479-7B46-9FED-FD407E18A84E}"/>
                </a:ext>
              </a:extLst>
            </p:cNvPr>
            <p:cNvSpPr txBox="1"/>
            <p:nvPr/>
          </p:nvSpPr>
          <p:spPr>
            <a:xfrm>
              <a:off x="10717490" y="6161718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43xxx</a:t>
              </a:r>
            </a:p>
            <a:p>
              <a:pPr algn="ctr"/>
              <a:r>
                <a:rPr lang="en-US" sz="1200" dirty="0" err="1"/>
                <a:t>WiFi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DFA56F-19B0-F743-96C0-603991EBB44B}"/>
                </a:ext>
              </a:extLst>
            </p:cNvPr>
            <p:cNvSpPr txBox="1"/>
            <p:nvPr/>
          </p:nvSpPr>
          <p:spPr>
            <a:xfrm>
              <a:off x="1552841" y="3533509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Tilt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D5585A-F60A-6C40-BAA6-30AF431E6419}"/>
                </a:ext>
              </a:extLst>
            </p:cNvPr>
            <p:cNvSpPr txBox="1"/>
            <p:nvPr/>
          </p:nvSpPr>
          <p:spPr>
            <a:xfrm>
              <a:off x="3080282" y="3533509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Tilt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1ED9F1-4130-C347-B0E7-96BF623B0F1C}"/>
                </a:ext>
              </a:extLst>
            </p:cNvPr>
            <p:cNvSpPr txBox="1"/>
            <p:nvPr/>
          </p:nvSpPr>
          <p:spPr>
            <a:xfrm>
              <a:off x="3080282" y="416629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A328BC-9F45-EB40-84EF-8E33A1AF7D41}"/>
                </a:ext>
              </a:extLst>
            </p:cNvPr>
            <p:cNvSpPr txBox="1"/>
            <p:nvPr/>
          </p:nvSpPr>
          <p:spPr>
            <a:xfrm>
              <a:off x="3080282" y="477876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Filesystem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EF6176-4E17-344E-95F9-9B4F5105DB95}"/>
                </a:ext>
              </a:extLst>
            </p:cNvPr>
            <p:cNvSpPr txBox="1"/>
            <p:nvPr/>
          </p:nvSpPr>
          <p:spPr>
            <a:xfrm>
              <a:off x="3080282" y="5377677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1B622E-6C4B-E34F-83FF-353B2C247EB2}"/>
                </a:ext>
              </a:extLst>
            </p:cNvPr>
            <p:cNvSpPr txBox="1"/>
            <p:nvPr/>
          </p:nvSpPr>
          <p:spPr>
            <a:xfrm>
              <a:off x="4607723" y="3533509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/>
                <a:t>Data Queue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4947A0-3312-4546-BBC8-7D5C8F341885}"/>
                </a:ext>
              </a:extLst>
            </p:cNvPr>
            <p:cNvSpPr txBox="1"/>
            <p:nvPr/>
          </p:nvSpPr>
          <p:spPr>
            <a:xfrm>
              <a:off x="4607723" y="416629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Filesystem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CBDB7F-A361-0D40-B042-6AA95AE743B4}"/>
                </a:ext>
              </a:extLst>
            </p:cNvPr>
            <p:cNvSpPr txBox="1"/>
            <p:nvPr/>
          </p:nvSpPr>
          <p:spPr>
            <a:xfrm>
              <a:off x="7662605" y="3533509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/>
                <a:t>Data Queue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D0CDA2E-2D69-814C-B546-2DB765CC3632}"/>
                </a:ext>
              </a:extLst>
            </p:cNvPr>
            <p:cNvSpPr txBox="1"/>
            <p:nvPr/>
          </p:nvSpPr>
          <p:spPr>
            <a:xfrm>
              <a:off x="7662605" y="416629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err="1"/>
                <a:t>WiFi</a:t>
              </a:r>
              <a:endParaRPr lang="en-US" sz="1200" dirty="0"/>
            </a:p>
            <a:p>
              <a:pPr algn="ctr"/>
              <a:r>
                <a:rPr lang="en-US" sz="1200" dirty="0"/>
                <a:t>Data Queue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E52EA5-F25B-3E40-A0AC-4AFD3E3E0F28}"/>
                </a:ext>
              </a:extLst>
            </p:cNvPr>
            <p:cNvSpPr txBox="1"/>
            <p:nvPr/>
          </p:nvSpPr>
          <p:spPr>
            <a:xfrm>
              <a:off x="9190046" y="3533509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Display 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8CD7AB0-D3B8-984D-9C7B-85BAD4C90310}"/>
                </a:ext>
              </a:extLst>
            </p:cNvPr>
            <p:cNvSpPr txBox="1"/>
            <p:nvPr/>
          </p:nvSpPr>
          <p:spPr>
            <a:xfrm>
              <a:off x="9190046" y="4166295"/>
              <a:ext cx="1143000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/>
                <a:t>Tilt</a:t>
              </a:r>
            </a:p>
            <a:p>
              <a:pPr algn="ctr"/>
              <a:r>
                <a:rPr lang="en-US" sz="1200" dirty="0" err="1"/>
                <a:t>Cmd</a:t>
              </a:r>
              <a:r>
                <a:rPr lang="en-US" sz="1200" dirty="0"/>
                <a:t>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0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FD378-E896-354D-9394-50530EF47589}"/>
              </a:ext>
            </a:extLst>
          </p:cNvPr>
          <p:cNvGrpSpPr/>
          <p:nvPr/>
        </p:nvGrpSpPr>
        <p:grpSpPr>
          <a:xfrm>
            <a:off x="4670853" y="2829697"/>
            <a:ext cx="4662613" cy="1828800"/>
            <a:chOff x="4670853" y="2829697"/>
            <a:chExt cx="4662613" cy="18288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223193-6448-B646-94B5-730DE94B8E48}"/>
                </a:ext>
              </a:extLst>
            </p:cNvPr>
            <p:cNvSpPr txBox="1"/>
            <p:nvPr/>
          </p:nvSpPr>
          <p:spPr>
            <a:xfrm>
              <a:off x="4670853" y="2829697"/>
              <a:ext cx="1371600" cy="1828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/>
                <a:t>BCM2837B0</a:t>
              </a:r>
            </a:p>
            <a:p>
              <a:pPr algn="ctr"/>
              <a:r>
                <a:rPr lang="en-US" dirty="0"/>
                <a:t>Bluetooth</a:t>
              </a:r>
            </a:p>
            <a:p>
              <a:pPr algn="ctr"/>
              <a:r>
                <a:rPr lang="en-US" dirty="0"/>
                <a:t>Host Stack</a:t>
              </a:r>
            </a:p>
            <a:p>
              <a:pPr algn="ctr"/>
              <a:r>
                <a:rPr lang="en-US" dirty="0"/>
                <a:t>UART</a:t>
              </a:r>
            </a:p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FD698-B5F0-6B4F-8AEA-5EEF6D213A94}"/>
                </a:ext>
              </a:extLst>
            </p:cNvPr>
            <p:cNvSpPr txBox="1"/>
            <p:nvPr/>
          </p:nvSpPr>
          <p:spPr>
            <a:xfrm>
              <a:off x="7961866" y="2829697"/>
              <a:ext cx="1371600" cy="1828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/>
                <a:t>CYW43455</a:t>
              </a:r>
            </a:p>
            <a:p>
              <a:pPr algn="ctr"/>
              <a:r>
                <a:rPr lang="en-US" dirty="0"/>
                <a:t>Bluetooth</a:t>
              </a:r>
            </a:p>
            <a:p>
              <a:pPr algn="ctr"/>
              <a:r>
                <a:rPr lang="en-US" dirty="0"/>
                <a:t>Controller</a:t>
              </a:r>
            </a:p>
            <a:p>
              <a:pPr algn="ctr"/>
              <a:r>
                <a:rPr lang="en-US" dirty="0"/>
                <a:t>UART</a:t>
              </a:r>
            </a:p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8C3CCA-91FD-C349-A451-98D718ECA30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042453" y="3744097"/>
              <a:ext cx="1919413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84BBBC-D023-5B47-ADCB-43E8FDF8A73D}"/>
                </a:ext>
              </a:extLst>
            </p:cNvPr>
            <p:cNvSpPr txBox="1"/>
            <p:nvPr/>
          </p:nvSpPr>
          <p:spPr>
            <a:xfrm>
              <a:off x="6796217" y="3422819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03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12811</TotalTime>
  <Words>145</Words>
  <Application>Microsoft Macintosh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21</cp:revision>
  <dcterms:created xsi:type="dcterms:W3CDTF">2020-08-28T09:48:53Z</dcterms:created>
  <dcterms:modified xsi:type="dcterms:W3CDTF">2020-11-24T13:31:17Z</dcterms:modified>
</cp:coreProperties>
</file>