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95" d="100"/>
          <a:sy n="95" d="100"/>
        </p:scale>
        <p:origin x="19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4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17CB-CD87-A145-B0DD-B1FF23D56DC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80" y="3444788"/>
            <a:ext cx="3847453" cy="2885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19193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Cypress Academy</a:t>
            </a:r>
          </a:p>
          <a:p>
            <a:pPr algn="ctr"/>
            <a:r>
              <a:rPr lang="en-US" sz="7200" dirty="0"/>
              <a:t>WICED Wi-Fi 101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785672"/>
            <a:ext cx="685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Alan Hawse</a:t>
            </a:r>
          </a:p>
          <a:p>
            <a:pPr algn="ctr"/>
            <a:r>
              <a:rPr lang="en-US" sz="2400" dirty="0"/>
              <a:t>Greg Landry</a:t>
            </a:r>
          </a:p>
          <a:p>
            <a:pPr algn="ctr"/>
            <a:r>
              <a:rPr lang="en-US" sz="2400" dirty="0"/>
              <a:t>Mike Noel</a:t>
            </a:r>
          </a:p>
          <a:p>
            <a:pPr algn="ctr"/>
            <a:r>
              <a:rPr lang="en-US" sz="2400" dirty="0"/>
              <a:t>James Dougherty</a:t>
            </a:r>
          </a:p>
          <a:p>
            <a:pPr algn="ctr"/>
            <a:r>
              <a:rPr lang="en-US" sz="2400" dirty="0"/>
              <a:t>Vikram Ramanna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725C4-0D41-45F5-B805-41EF749983A1}"/>
              </a:ext>
            </a:extLst>
          </p:cNvPr>
          <p:cNvSpPr txBox="1"/>
          <p:nvPr/>
        </p:nvSpPr>
        <p:spPr>
          <a:xfrm>
            <a:off x="5903893" y="8813196"/>
            <a:ext cx="9541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002-23599 *A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8989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294" y="5533054"/>
            <a:ext cx="64904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Trouble Shooting Checklist: </a:t>
            </a:r>
          </a:p>
          <a:p>
            <a:endParaRPr lang="en-US" sz="1600" dirty="0"/>
          </a:p>
          <a:p>
            <a:r>
              <a:rPr lang="en-US" sz="1600" dirty="0"/>
              <a:t>Did you SAVE before you ran Make?</a:t>
            </a:r>
          </a:p>
          <a:p>
            <a:r>
              <a:rPr lang="en-US" sz="1600" dirty="0"/>
              <a:t>Did you call </a:t>
            </a:r>
            <a:r>
              <a:rPr lang="en-US" sz="1600" dirty="0" err="1"/>
              <a:t>wiced_init</a:t>
            </a:r>
            <a:r>
              <a:rPr lang="en-US" sz="1600" dirty="0"/>
              <a:t> before any other WICED function?</a:t>
            </a:r>
          </a:p>
          <a:p>
            <a:r>
              <a:rPr lang="en-US" sz="1600" dirty="0"/>
              <a:t>Did you call the </a:t>
            </a:r>
            <a:r>
              <a:rPr lang="en-US" sz="1600" dirty="0" err="1"/>
              <a:t>init</a:t>
            </a:r>
            <a:r>
              <a:rPr lang="en-US" sz="1600" dirty="0"/>
              <a:t> function for each peripheral used?</a:t>
            </a:r>
          </a:p>
          <a:p>
            <a:r>
              <a:rPr lang="en-US" sz="1600" dirty="0"/>
              <a:t>Do the project folder, C file, and make file all have the same name?</a:t>
            </a:r>
          </a:p>
          <a:p>
            <a:r>
              <a:rPr lang="en-US" sz="1600" dirty="0"/>
              <a:t>Is the APP NAME in the make file unique?</a:t>
            </a:r>
          </a:p>
          <a:p>
            <a:r>
              <a:rPr lang="en-US" sz="1600" dirty="0"/>
              <a:t>Did you clean after modifying certificates or other non-c/h files?</a:t>
            </a:r>
          </a:p>
          <a:p>
            <a:r>
              <a:rPr lang="en-US" sz="1600" dirty="0"/>
              <a:t>Did you call </a:t>
            </a:r>
            <a:r>
              <a:rPr lang="en-US" sz="1600" dirty="0" err="1"/>
              <a:t>wiced_network_up</a:t>
            </a:r>
            <a:r>
              <a:rPr lang="en-US" sz="1600" dirty="0"/>
              <a:t> before any network activities?</a:t>
            </a:r>
          </a:p>
          <a:p>
            <a:r>
              <a:rPr lang="en-US" sz="1600" dirty="0"/>
              <a:t>Did you create all structures before referencing them in function calls?</a:t>
            </a:r>
          </a:p>
          <a:p>
            <a:r>
              <a:rPr lang="en-US" sz="1600" dirty="0"/>
              <a:t>Did you use WPRINT_APP_INFO for debugging (e.g. WICED return codes)?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4451" y="2981047"/>
            <a:ext cx="517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wwep.ww101.cypress.com IP Address = 198.51.100.3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6794" y="3602175"/>
            <a:ext cx="2689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Netblock</a:t>
            </a:r>
            <a:r>
              <a:rPr lang="en-US" dirty="0"/>
              <a:t>: 198.51.100.0/24</a:t>
            </a:r>
          </a:p>
          <a:p>
            <a:pPr algn="ctr"/>
            <a:r>
              <a:rPr lang="pl-PL" dirty="0"/>
              <a:t>Gateway:</a:t>
            </a:r>
            <a:r>
              <a:rPr lang="en-US" dirty="0"/>
              <a:t> </a:t>
            </a:r>
            <a:r>
              <a:rPr lang="pl-PL" dirty="0"/>
              <a:t>198.51.100.1</a:t>
            </a:r>
          </a:p>
          <a:p>
            <a:pPr algn="ctr"/>
            <a:r>
              <a:rPr lang="tr-TR" dirty="0"/>
              <a:t>Netmask:</a:t>
            </a:r>
            <a:r>
              <a:rPr lang="en-US" dirty="0"/>
              <a:t> </a:t>
            </a:r>
            <a:r>
              <a:rPr lang="tr-TR" dirty="0"/>
              <a:t>255.255.255.0</a:t>
            </a:r>
          </a:p>
          <a:p>
            <a:pPr algn="ctr"/>
            <a:r>
              <a:rPr lang="nb-NO" dirty="0"/>
              <a:t>DNS1: 8.8.8.8</a:t>
            </a:r>
          </a:p>
          <a:p>
            <a:pPr algn="ctr"/>
            <a:r>
              <a:rPr lang="hr-HR" dirty="0"/>
              <a:t>DNS2: 8.8.4.4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EA5AB6-AD4B-44A3-A89E-04C39981A554}"/>
              </a:ext>
            </a:extLst>
          </p:cNvPr>
          <p:cNvSpPr/>
          <p:nvPr/>
        </p:nvSpPr>
        <p:spPr>
          <a:xfrm>
            <a:off x="2240784" y="1467059"/>
            <a:ext cx="2461844" cy="91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163</Words>
  <Application>Microsoft Office PowerPoint</Application>
  <PresentationFormat>Letter Paper (8.5x11 in)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Greg Landry</cp:lastModifiedBy>
  <cp:revision>36</cp:revision>
  <cp:lastPrinted>2017-10-25T14:21:05Z</cp:lastPrinted>
  <dcterms:created xsi:type="dcterms:W3CDTF">2016-10-21T14:02:28Z</dcterms:created>
  <dcterms:modified xsi:type="dcterms:W3CDTF">2018-07-03T12:56:09Z</dcterms:modified>
</cp:coreProperties>
</file>