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59" d="100"/>
          <a:sy n="59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Cypress Academy</a:t>
            </a:r>
          </a:p>
          <a:p>
            <a:pPr algn="ctr"/>
            <a:r>
              <a:rPr lang="en-US" sz="7200" dirty="0" smtClean="0"/>
              <a:t>WICED Wi-Fi 101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Alan Hawse</a:t>
            </a:r>
          </a:p>
          <a:p>
            <a:pPr algn="ctr"/>
            <a:r>
              <a:rPr lang="en-US" sz="2400" dirty="0" smtClean="0"/>
              <a:t>Greg </a:t>
            </a:r>
            <a:r>
              <a:rPr lang="en-US" sz="2400" dirty="0" smtClean="0"/>
              <a:t>Landry</a:t>
            </a:r>
          </a:p>
          <a:p>
            <a:pPr algn="ctr"/>
            <a:r>
              <a:rPr lang="en-US" sz="2400" dirty="0" smtClean="0"/>
              <a:t>Mike Noel</a:t>
            </a:r>
            <a:endParaRPr lang="en-US" sz="2400" dirty="0" smtClean="0"/>
          </a:p>
          <a:p>
            <a:pPr algn="ctr"/>
            <a:r>
              <a:rPr lang="en-US" sz="2400" dirty="0" smtClean="0"/>
              <a:t>James </a:t>
            </a:r>
            <a:r>
              <a:rPr lang="en-US" sz="2400" dirty="0" smtClean="0"/>
              <a:t>Dougherty</a:t>
            </a:r>
          </a:p>
          <a:p>
            <a:pPr algn="ctr"/>
            <a:r>
              <a:rPr lang="en-US" sz="2400" dirty="0" smtClean="0"/>
              <a:t>Vikram Ramanna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454" y="1939208"/>
            <a:ext cx="407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WPA2 SSID = WW101WPA PW=</a:t>
            </a:r>
            <a:r>
              <a:rPr lang="en-US" dirty="0"/>
              <a:t>kywpa123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1325" y="6688699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to ctrl-s SAVE before you run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424611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wwep.ww101.cypress.com IP Address = 198.51.100.3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3637" y="1137463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OPEN SSID = WW101OPEN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8960" y="1506795"/>
            <a:ext cx="360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WEP SSID = WW101WEP PW=</a:t>
            </a:r>
            <a:r>
              <a:rPr lang="en-US" dirty="0" err="1" smtClean="0"/>
              <a:t>kywep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27419" y="3263993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</a:t>
            </a:r>
            <a:r>
              <a:rPr lang="en-US" dirty="0" smtClean="0"/>
              <a:t>198.51.100.0/24</a:t>
            </a:r>
            <a:endParaRPr lang="en-US" dirty="0"/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6493" y="8812800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</a:t>
            </a:r>
            <a:r>
              <a:rPr lang="en-US" sz="1050" smtClean="0"/>
              <a:t>ersion 1.1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58</Words>
  <Application>Microsoft Office PowerPoint</Application>
  <PresentationFormat>Letter Paper (8.5x11 in)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9</cp:revision>
  <cp:lastPrinted>2016-10-21T14:06:40Z</cp:lastPrinted>
  <dcterms:created xsi:type="dcterms:W3CDTF">2016-10-21T14:02:28Z</dcterms:created>
  <dcterms:modified xsi:type="dcterms:W3CDTF">2017-02-01T21:21:03Z</dcterms:modified>
</cp:coreProperties>
</file>