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66" d="100"/>
          <a:sy n="66" d="100"/>
        </p:scale>
        <p:origin x="25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Cypress Academy</a:t>
            </a:r>
          </a:p>
          <a:p>
            <a:pPr algn="ctr"/>
            <a:r>
              <a:rPr lang="en-US" sz="7200" dirty="0" smtClean="0"/>
              <a:t>WICED Wi-Fi 101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Alan Hawse</a:t>
            </a:r>
          </a:p>
          <a:p>
            <a:pPr algn="ctr"/>
            <a:r>
              <a:rPr lang="en-US" sz="2400" dirty="0" smtClean="0"/>
              <a:t>Greg Landry</a:t>
            </a:r>
          </a:p>
          <a:p>
            <a:pPr algn="ctr"/>
            <a:r>
              <a:rPr lang="en-US" sz="2400" dirty="0" smtClean="0"/>
              <a:t>Mike Noel</a:t>
            </a:r>
          </a:p>
          <a:p>
            <a:pPr algn="ctr"/>
            <a:r>
              <a:rPr lang="en-US" sz="2400" dirty="0" smtClean="0"/>
              <a:t>James Dougherty</a:t>
            </a:r>
          </a:p>
          <a:p>
            <a:pPr algn="ctr"/>
            <a:r>
              <a:rPr lang="en-US" sz="2400" dirty="0" smtClean="0"/>
              <a:t>Vikram Ramanna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454" y="1939208"/>
            <a:ext cx="407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WPA2 SSID = WW101WPA PW=</a:t>
            </a:r>
            <a:r>
              <a:rPr lang="en-US" dirty="0"/>
              <a:t>kywpa123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1325" y="6688699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to ctrl-s SAVE before you run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424611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wwep.ww101.cypress.com IP Address = 198.51.100.3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3637" y="1137463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OPEN SSID = WW101OPEN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8960" y="1506795"/>
            <a:ext cx="360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WEP SSID = WW101WEP PW=</a:t>
            </a:r>
            <a:r>
              <a:rPr lang="en-US" dirty="0" err="1" smtClean="0"/>
              <a:t>kywep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27419" y="3263993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</a:t>
            </a:r>
            <a:r>
              <a:rPr lang="en-US" dirty="0" smtClean="0"/>
              <a:t>198.51.100.0/24</a:t>
            </a:r>
            <a:endParaRPr lang="en-US" dirty="0"/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6493" y="8812800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</a:t>
            </a:r>
            <a:r>
              <a:rPr lang="en-US" sz="1050" smtClean="0"/>
              <a:t>ersion 1.1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1177239" y="7058031"/>
            <a:ext cx="440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在你运行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之前，不要忘记用</a:t>
            </a:r>
            <a:r>
              <a:rPr lang="en-US" altLang="zh-CN" dirty="0" smtClean="0"/>
              <a:t>ctrl-s</a:t>
            </a:r>
            <a:r>
              <a:rPr lang="zh-CN" altLang="en-US" dirty="0" smtClean="0"/>
              <a:t>保存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161DF206178E54E9D032B9B9CB1AE22" ma:contentTypeVersion="2" ma:contentTypeDescription="新建文档。" ma:contentTypeScope="" ma:versionID="b7c828d5e23bd56d62de869399e17362">
  <xsd:schema xmlns:xsd="http://www.w3.org/2001/XMLSchema" xmlns:xs="http://www.w3.org/2001/XMLSchema" xmlns:p="http://schemas.microsoft.com/office/2006/metadata/properties" xmlns:ns2="eddbfd75-41bf-4dec-84ee-c5984fc0823f" targetNamespace="http://schemas.microsoft.com/office/2006/metadata/properties" ma:root="true" ma:fieldsID="5aa9a4f4201d853af7a1b127753b48ae" ns2:_="">
    <xsd:import namespace="eddbfd75-41bf-4dec-84ee-c5984fc082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bfd75-41bf-4dec-84ee-c5984fc082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1370ED-9609-47B4-BA13-DA7AF3A52A7E}"/>
</file>

<file path=customXml/itemProps2.xml><?xml version="1.0" encoding="utf-8"?>
<ds:datastoreItem xmlns:ds="http://schemas.openxmlformats.org/officeDocument/2006/customXml" ds:itemID="{4B81300C-5068-4C87-8CA0-BAC5EC3500B5}"/>
</file>

<file path=customXml/itemProps3.xml><?xml version="1.0" encoding="utf-8"?>
<ds:datastoreItem xmlns:ds="http://schemas.openxmlformats.org/officeDocument/2006/customXml" ds:itemID="{146B9BE0-31B0-4824-9076-0028969252A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69</Words>
  <Application>Microsoft Office PowerPoint</Application>
  <PresentationFormat>Letter Paper (8.5x11 in)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RWEI</cp:lastModifiedBy>
  <cp:revision>10</cp:revision>
  <cp:lastPrinted>2016-10-21T14:06:40Z</cp:lastPrinted>
  <dcterms:created xsi:type="dcterms:W3CDTF">2016-10-21T14:02:28Z</dcterms:created>
  <dcterms:modified xsi:type="dcterms:W3CDTF">2017-02-16T09:23:45Z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0x010100F161DF206178E54E9D032B9B9CB1AE22</vt:lpwstr>
  </property>
</Properties>
</file>