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74"/>
  </p:normalViewPr>
  <p:slideViewPr>
    <p:cSldViewPr snapToGrid="0" snapToObjects="1">
      <p:cViewPr>
        <p:scale>
          <a:sx n="66" d="100"/>
          <a:sy n="66" d="100"/>
        </p:scale>
        <p:origin x="12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212</Words>
  <Application>Microsoft Office PowerPoint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27</cp:revision>
  <dcterms:created xsi:type="dcterms:W3CDTF">2016-10-20T11:52:23Z</dcterms:created>
  <dcterms:modified xsi:type="dcterms:W3CDTF">2017-06-14T20:34:34Z</dcterms:modified>
</cp:coreProperties>
</file>