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80" d="100"/>
          <a:sy n="80" d="100"/>
        </p:scale>
        <p:origin x="2098" y="-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5790622" y="8794146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002-23599 *B</a:t>
            </a:r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Checklist: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other WICED function?</a:t>
            </a:r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used?</a:t>
            </a:r>
          </a:p>
          <a:p>
            <a:r>
              <a:rPr lang="en-US" sz="1600" dirty="0"/>
              <a:t>Do the project folder, C file, and make file all have the same name?</a:t>
            </a:r>
          </a:p>
          <a:p>
            <a:r>
              <a:rPr lang="en-US" sz="1600" dirty="0"/>
              <a:t>Is the APP NAME in the make file unique?</a:t>
            </a:r>
          </a:p>
          <a:p>
            <a:r>
              <a:rPr lang="en-US" sz="1600" dirty="0"/>
              <a:t>Did you clean after modifying certificates or other non-c/h files?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activities?</a:t>
            </a:r>
          </a:p>
          <a:p>
            <a:r>
              <a:rPr lang="en-US" sz="1600" dirty="0"/>
              <a:t>Did you create all structures before referencing them in function calls?</a:t>
            </a:r>
          </a:p>
          <a:p>
            <a:r>
              <a:rPr lang="en-US" sz="1600" dirty="0"/>
              <a:t>Did you use WPRINT_APP_INFO for debugging (e.g. WICED return codes)?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981047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6794" y="3602175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</a:t>
            </a:r>
            <a:r>
              <a:rPr lang="en-US" dirty="0"/>
              <a:t> </a:t>
            </a:r>
            <a:r>
              <a:rPr lang="pl-PL" dirty="0"/>
              <a:t>198.51.100.1</a:t>
            </a:r>
          </a:p>
          <a:p>
            <a:pPr algn="ctr"/>
            <a:r>
              <a:rPr lang="tr-TR" dirty="0"/>
              <a:t>Netmask:</a:t>
            </a:r>
            <a:r>
              <a:rPr lang="en-US" dirty="0"/>
              <a:t> </a:t>
            </a:r>
            <a:r>
              <a:rPr lang="tr-TR" dirty="0"/>
              <a:t>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EA5AB6-AD4B-44A3-A89E-04C39981A554}"/>
              </a:ext>
            </a:extLst>
          </p:cNvPr>
          <p:cNvSpPr/>
          <p:nvPr/>
        </p:nvSpPr>
        <p:spPr>
          <a:xfrm>
            <a:off x="2240784" y="1467059"/>
            <a:ext cx="2461844" cy="91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163</Words>
  <Application>Microsoft Office PowerPoint</Application>
  <PresentationFormat>Letter Paper (8.5x11 in)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Wesley Siebenthaler</cp:lastModifiedBy>
  <cp:revision>38</cp:revision>
  <cp:lastPrinted>2017-10-25T14:21:05Z</cp:lastPrinted>
  <dcterms:created xsi:type="dcterms:W3CDTF">2016-10-21T14:02:28Z</dcterms:created>
  <dcterms:modified xsi:type="dcterms:W3CDTF">2018-08-07T17:58:37Z</dcterms:modified>
</cp:coreProperties>
</file>