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2.1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Guide: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</a:t>
            </a:r>
            <a:r>
              <a:rPr lang="en-US" sz="1600"/>
              <a:t>other WICED function</a:t>
            </a:r>
            <a:endParaRPr lang="en-US" sz="1600" dirty="0"/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</a:t>
            </a:r>
          </a:p>
          <a:p>
            <a:r>
              <a:rPr lang="en-US" sz="1600" dirty="0"/>
              <a:t>Do the project folder, C file, and make file all have the same name</a:t>
            </a:r>
          </a:p>
          <a:p>
            <a:r>
              <a:rPr lang="en-US" sz="1600" dirty="0"/>
              <a:t>Is the APP NAME in the make file unique</a:t>
            </a:r>
          </a:p>
          <a:p>
            <a:r>
              <a:rPr lang="en-US" sz="1600" dirty="0"/>
              <a:t>Did you clean after modifying certificates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</a:t>
            </a:r>
          </a:p>
          <a:p>
            <a:r>
              <a:rPr lang="en-US" sz="1600" dirty="0"/>
              <a:t>Did you create all structures before referencing them in function calls</a:t>
            </a:r>
          </a:p>
          <a:p>
            <a:r>
              <a:rPr lang="en-US" sz="1600" dirty="0"/>
              <a:t>Did you use WPRINT_APP_INFO for debugging (e.g. WICED return codes)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148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33</cp:revision>
  <cp:lastPrinted>2017-10-25T14:21:05Z</cp:lastPrinted>
  <dcterms:created xsi:type="dcterms:W3CDTF">2016-10-21T14:02:28Z</dcterms:created>
  <dcterms:modified xsi:type="dcterms:W3CDTF">2017-10-25T14:22:06Z</dcterms:modified>
</cp:coreProperties>
</file>