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7" d="100"/>
          <a:sy n="97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Wi-Fi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Mike Noel</a:t>
            </a:r>
          </a:p>
          <a:p>
            <a:pPr algn="ctr"/>
            <a:r>
              <a:rPr lang="en-US" sz="2400" dirty="0" smtClean="0"/>
              <a:t>James Dougherty</a:t>
            </a:r>
          </a:p>
          <a:p>
            <a:pPr algn="ctr"/>
            <a:r>
              <a:rPr lang="en-US" sz="2400" dirty="0" smtClean="0"/>
              <a:t>Vikram Ramanna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454" y="1939208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WPA2</a:t>
            </a:r>
            <a:r>
              <a:rPr lang="en-US" dirty="0" smtClean="0"/>
              <a:t> SSID = WW101WPA PW=</a:t>
            </a:r>
            <a:r>
              <a:rPr lang="en-US" dirty="0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Trouble Shooting Guide: </a:t>
            </a:r>
          </a:p>
          <a:p>
            <a:endParaRPr lang="en-US" sz="1600" dirty="0"/>
          </a:p>
          <a:p>
            <a:r>
              <a:rPr lang="en-US" sz="1600" dirty="0" smtClean="0"/>
              <a:t>Did you SAVE before you ran Make</a:t>
            </a:r>
          </a:p>
          <a:p>
            <a:r>
              <a:rPr lang="en-US" sz="1600" dirty="0" smtClean="0"/>
              <a:t>Did you call </a:t>
            </a:r>
            <a:r>
              <a:rPr lang="en-US" sz="1600" dirty="0" err="1" smtClean="0"/>
              <a:t>wiced_init</a:t>
            </a:r>
            <a:r>
              <a:rPr lang="en-US" sz="1600" dirty="0" smtClean="0"/>
              <a:t> before any other </a:t>
            </a:r>
            <a:r>
              <a:rPr lang="en-US" sz="1600" smtClean="0"/>
              <a:t>WICEDfunction</a:t>
            </a:r>
            <a:endParaRPr lang="en-US" sz="1600" dirty="0" smtClean="0"/>
          </a:p>
          <a:p>
            <a:r>
              <a:rPr lang="en-US" sz="1600" dirty="0" smtClean="0"/>
              <a:t>Did you call the </a:t>
            </a:r>
            <a:r>
              <a:rPr lang="en-US" sz="1600" dirty="0" err="1" smtClean="0"/>
              <a:t>init</a:t>
            </a:r>
            <a:r>
              <a:rPr lang="en-US" sz="1600" dirty="0" smtClean="0"/>
              <a:t> function for each peripheral used</a:t>
            </a:r>
          </a:p>
          <a:p>
            <a:r>
              <a:rPr lang="en-US" sz="1600" dirty="0" smtClean="0"/>
              <a:t>Do the project folder, C file, and make file all have the same name</a:t>
            </a:r>
          </a:p>
          <a:p>
            <a:r>
              <a:rPr lang="en-US" sz="1600" dirty="0" smtClean="0"/>
              <a:t>Is the APP NAME in the make file unique</a:t>
            </a:r>
          </a:p>
          <a:p>
            <a:r>
              <a:rPr lang="en-US" sz="1600" dirty="0" smtClean="0"/>
              <a:t>Did you clean after modifying certificates</a:t>
            </a:r>
          </a:p>
          <a:p>
            <a:r>
              <a:rPr lang="en-US" sz="1600" dirty="0" smtClean="0"/>
              <a:t>Did you call </a:t>
            </a:r>
            <a:r>
              <a:rPr lang="en-US" sz="1600" dirty="0" err="1" smtClean="0"/>
              <a:t>wiced_network_up</a:t>
            </a:r>
            <a:r>
              <a:rPr lang="en-US" sz="1600" dirty="0" smtClean="0"/>
              <a:t> before any network activities</a:t>
            </a:r>
          </a:p>
          <a:p>
            <a:r>
              <a:rPr lang="en-US" sz="1600" dirty="0" smtClean="0"/>
              <a:t>Did you create all structures before referencing them in function calls</a:t>
            </a:r>
          </a:p>
          <a:p>
            <a:r>
              <a:rPr lang="en-US" sz="1600" dirty="0" smtClean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424611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wwep.ww101.cypress.com IP Address = 198.51.100.3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37" y="1137463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OPEN</a:t>
            </a:r>
            <a:r>
              <a:rPr lang="en-US" dirty="0" smtClean="0"/>
              <a:t> SSID = WW101OPEN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8960" y="1506795"/>
            <a:ext cx="360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WEP</a:t>
            </a:r>
            <a:r>
              <a:rPr lang="en-US" dirty="0" smtClean="0"/>
              <a:t> SSID = WW101WEP 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6493" y="8812800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</a:t>
            </a:r>
            <a:r>
              <a:rPr lang="en-US" sz="1050" smtClean="0"/>
              <a:t>ersion 1.2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139</Words>
  <Application>Microsoft Office PowerPoint</Application>
  <PresentationFormat>Letter Paper (8.5x11 in)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16</cp:revision>
  <cp:lastPrinted>2016-10-21T14:06:40Z</cp:lastPrinted>
  <dcterms:created xsi:type="dcterms:W3CDTF">2016-10-21T14:02:28Z</dcterms:created>
  <dcterms:modified xsi:type="dcterms:W3CDTF">2017-04-03T19:46:14Z</dcterms:modified>
</cp:coreProperties>
</file>