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letter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95" d="100"/>
          <a:sy n="95" d="100"/>
        </p:scale>
        <p:origin x="19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4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7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17CB-CD87-A145-B0DD-B1FF23D56DC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80" y="3444788"/>
            <a:ext cx="3847453" cy="2885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19193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Cypress Academy</a:t>
            </a:r>
          </a:p>
          <a:p>
            <a:pPr algn="ctr"/>
            <a:r>
              <a:rPr lang="en-US" sz="7200" dirty="0"/>
              <a:t>WICED Wi-Fi 101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785672"/>
            <a:ext cx="685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Alan Hawse</a:t>
            </a:r>
          </a:p>
          <a:p>
            <a:pPr algn="ctr"/>
            <a:r>
              <a:rPr lang="en-US" sz="2400" dirty="0"/>
              <a:t>Greg Landry</a:t>
            </a:r>
          </a:p>
          <a:p>
            <a:pPr algn="ctr"/>
            <a:r>
              <a:rPr lang="en-US" sz="2400" dirty="0"/>
              <a:t>Mike Noel</a:t>
            </a:r>
          </a:p>
          <a:p>
            <a:pPr algn="ctr"/>
            <a:r>
              <a:rPr lang="en-US" sz="2400" dirty="0"/>
              <a:t>James Dougherty</a:t>
            </a:r>
          </a:p>
          <a:p>
            <a:pPr algn="ctr"/>
            <a:r>
              <a:rPr lang="en-US" sz="2400" dirty="0"/>
              <a:t>Vikram Ramanna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725C4-0D41-45F5-B805-41EF749983A1}"/>
              </a:ext>
            </a:extLst>
          </p:cNvPr>
          <p:cNvSpPr txBox="1"/>
          <p:nvPr/>
        </p:nvSpPr>
        <p:spPr>
          <a:xfrm>
            <a:off x="5790622" y="8794146"/>
            <a:ext cx="9589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002-23599 *E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89896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18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Greg Landry</cp:lastModifiedBy>
  <cp:revision>42</cp:revision>
  <cp:lastPrinted>2017-10-25T14:21:05Z</cp:lastPrinted>
  <dcterms:created xsi:type="dcterms:W3CDTF">2016-10-21T14:02:28Z</dcterms:created>
  <dcterms:modified xsi:type="dcterms:W3CDTF">2019-02-07T14:25:43Z</dcterms:modified>
</cp:coreProperties>
</file>