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Version 2.0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68" y="1137463"/>
            <a:ext cx="518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WPA2</a:t>
            </a:r>
            <a:r>
              <a:rPr lang="en-US" dirty="0"/>
              <a:t> SSID = WW101WPA PW = cypresswicedwifi101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Guide: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</a:t>
            </a:r>
            <a:r>
              <a:rPr lang="en-US" sz="1600"/>
              <a:t>other WICED function</a:t>
            </a:r>
            <a:endParaRPr lang="en-US" sz="1600" dirty="0"/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</a:t>
            </a:r>
          </a:p>
          <a:p>
            <a:r>
              <a:rPr lang="en-US" sz="1600" dirty="0"/>
              <a:t>Do the project folder, C file, and make file all have the same name</a:t>
            </a:r>
          </a:p>
          <a:p>
            <a:r>
              <a:rPr lang="en-US" sz="1600" dirty="0"/>
              <a:t>Is the APP NAME in the make file unique</a:t>
            </a:r>
          </a:p>
          <a:p>
            <a:r>
              <a:rPr lang="en-US" sz="1600" dirty="0"/>
              <a:t>Did you clean after modifying certificates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</a:t>
            </a:r>
          </a:p>
          <a:p>
            <a:r>
              <a:rPr lang="en-US" sz="1600" dirty="0"/>
              <a:t>Did you create all structures before referencing them in function calls</a:t>
            </a:r>
          </a:p>
          <a:p>
            <a:r>
              <a:rPr lang="en-US" sz="1600" dirty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1795344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7419" y="2506907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Gateway:198.51.100.1</a:t>
            </a:r>
          </a:p>
          <a:p>
            <a:pPr algn="ctr"/>
            <a:r>
              <a:rPr lang="tr-TR" dirty="0"/>
              <a:t>Netmask:255.255.255.0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155</Words>
  <Application>Microsoft Office PowerPoint</Application>
  <PresentationFormat>Letter Paper (8.5x11 in)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27</cp:revision>
  <cp:lastPrinted>2016-10-21T14:06:40Z</cp:lastPrinted>
  <dcterms:created xsi:type="dcterms:W3CDTF">2016-10-21T14:02:28Z</dcterms:created>
  <dcterms:modified xsi:type="dcterms:W3CDTF">2017-09-11T19:14:36Z</dcterms:modified>
</cp:coreProperties>
</file>